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5"/>
  </p:notesMasterIdLst>
  <p:sldIdLst>
    <p:sldId id="257" r:id="rId2"/>
    <p:sldId id="256" r:id="rId3"/>
    <p:sldId id="258" r:id="rId4"/>
    <p:sldId id="259" r:id="rId5"/>
    <p:sldId id="262" r:id="rId6"/>
    <p:sldId id="263" r:id="rId7"/>
    <p:sldId id="265" r:id="rId8"/>
    <p:sldId id="266" r:id="rId9"/>
    <p:sldId id="267" r:id="rId10"/>
    <p:sldId id="268" r:id="rId11"/>
    <p:sldId id="269" r:id="rId12"/>
    <p:sldId id="272" r:id="rId13"/>
    <p:sldId id="275" r:id="rId14"/>
  </p:sldIdLst>
  <p:sldSz cx="12192000" cy="6858000"/>
  <p:notesSz cx="6858000" cy="9144000"/>
  <p:embeddedFontLst>
    <p:embeddedFont>
      <p:font typeface="Arial Black" panose="020B0A04020102020204" pitchFamily="34" charset="0"/>
      <p:bold r:id="rId16"/>
    </p:embeddedFon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Calibri Light" panose="020F0302020204030204" pitchFamily="34" charset="0"/>
      <p:regular r:id="rId21"/>
      <p:italic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4B3F"/>
    <a:srgbClr val="FEA139"/>
    <a:srgbClr val="DB38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250" autoAdjust="0"/>
    <p:restoredTop sz="94394" autoAdjust="0"/>
  </p:normalViewPr>
  <p:slideViewPr>
    <p:cSldViewPr snapToGrid="0">
      <p:cViewPr varScale="1">
        <p:scale>
          <a:sx n="68" d="100"/>
          <a:sy n="68" d="100"/>
        </p:scale>
        <p:origin x="36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FA1C38-0DEB-483F-AE37-1A46D171622F}" type="datetimeFigureOut">
              <a:rPr lang="en-ID" smtClean="0"/>
              <a:t>08/12/2022</a:t>
            </a:fld>
            <a:endParaRPr lang="en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02F22C-CBBE-4250-B1DE-C2697938EB37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6648008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D0E82-B937-4404-A924-D8E37D629F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B30ECE-D321-430A-AF30-880D1BE75E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35AA8B-FA24-4D17-BBA1-189AB8D359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3DBB5-5FBE-4CA5-9BCF-1DD14C1AEC74}" type="datetimeFigureOut">
              <a:rPr lang="en-ID" smtClean="0"/>
              <a:t>08/12/2022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BEBA14-24BD-479B-ACB8-E38DDD5CA3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87DF5B-FFBE-4CB0-B733-3D2D3D524C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0FF59-0B7C-41FC-96BC-8B87C171BF0B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2011597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01DF41-9B8C-47BA-ACD4-EF87C3AD0C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1A1D25-9167-455F-B25C-992F747A0D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A8BD67-A8BD-433D-B0A4-2EF4E0952F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3DBB5-5FBE-4CA5-9BCF-1DD14C1AEC74}" type="datetimeFigureOut">
              <a:rPr lang="en-ID" smtClean="0"/>
              <a:t>08/12/2022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DDFBFE-A744-4161-B518-BE438BD96B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52FF61-6235-4B50-A94C-76053012A8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0FF59-0B7C-41FC-96BC-8B87C171BF0B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9345998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93A94D-7163-49FB-9D1F-B2DE8D4F088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BF62E07-B6C7-48C1-99D9-CFED9B9F81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676DB5-96E3-4BC7-AFDD-DC2B89B78A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3DBB5-5FBE-4CA5-9BCF-1DD14C1AEC74}" type="datetimeFigureOut">
              <a:rPr lang="en-ID" smtClean="0"/>
              <a:t>08/12/2022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180266-4AC5-42F6-9BEC-AE9AD2AE40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49CE45-F61E-498A-B121-02B7EE308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0FF59-0B7C-41FC-96BC-8B87C171BF0B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9383705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7CB8D-A7C5-4061-84A3-65BC2A1E8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A4CF8D-FEAA-45D0-A44B-0F94F41CF6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A84B73-5C6B-41DE-AE2F-7E74AF503A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3DBB5-5FBE-4CA5-9BCF-1DD14C1AEC74}" type="datetimeFigureOut">
              <a:rPr lang="en-ID" smtClean="0"/>
              <a:t>08/12/2022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9930AF-75EC-4481-B450-F2C1A20B5F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E1B40F-78BB-43B4-9BD8-289DE6B51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0FF59-0B7C-41FC-96BC-8B87C171BF0B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4078531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5D4554-5D83-43F1-BD5B-9F6B6707BB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2EC7A1-C13B-4FFB-A472-4B04E44A7D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8B669E-2718-495A-BDC0-B9160D0ABD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3DBB5-5FBE-4CA5-9BCF-1DD14C1AEC74}" type="datetimeFigureOut">
              <a:rPr lang="en-ID" smtClean="0"/>
              <a:t>08/12/2022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D70377-87F6-463A-A97C-E1E20CBEE5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263EC8-100B-4F6C-B4C9-0B5372640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0FF59-0B7C-41FC-96BC-8B87C171BF0B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540812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C01870-297C-45F7-B910-3974A37E1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73196D-668F-4B41-A15A-9CD8EADBE5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D67D38-5ECD-4C71-98FE-4C0FD02E7C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59021B-7D8C-4F96-B10D-CA58192891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3DBB5-5FBE-4CA5-9BCF-1DD14C1AEC74}" type="datetimeFigureOut">
              <a:rPr lang="en-ID" smtClean="0"/>
              <a:t>08/12/2022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401F85-F5B6-483F-8EE1-858612398F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039678-FD86-428E-A992-FCCA092D1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0FF59-0B7C-41FC-96BC-8B87C171BF0B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9764679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624EB6-75D0-41E0-BA29-E75DC2B66A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0E66B2-A429-447A-966A-A6FC671013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CFFCAF-DC7D-4349-9E8B-8F145B0820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4EED03-0A81-4419-86D4-961E0B5932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DDDEA2-A265-4AB6-B1C2-2C5CE07CC8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DB5D40-3F1E-4EBB-8978-E02A613291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3DBB5-5FBE-4CA5-9BCF-1DD14C1AEC74}" type="datetimeFigureOut">
              <a:rPr lang="en-ID" smtClean="0"/>
              <a:t>08/12/2022</a:t>
            </a:fld>
            <a:endParaRPr lang="en-ID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8A683AB-83FD-4C4E-B1F2-34463E957B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D568577-1EE4-4E03-8F33-1FAE2B5DAD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0FF59-0B7C-41FC-96BC-8B87C171BF0B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6098626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F19576-7FAB-4085-8508-7B29F613C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0D5FBB-9B28-49CE-B62C-9527FE7775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3DBB5-5FBE-4CA5-9BCF-1DD14C1AEC74}" type="datetimeFigureOut">
              <a:rPr lang="en-ID" smtClean="0"/>
              <a:t>08/12/2022</a:t>
            </a:fld>
            <a:endParaRPr lang="en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328944-7F23-4565-A3DB-01D4925A37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DF1CAD-0C77-42AA-AA6C-7F2983CCAA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0FF59-0B7C-41FC-96BC-8B87C171BF0B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5077420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36708BB-AC1F-476F-BC03-84A68F30AB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3DBB5-5FBE-4CA5-9BCF-1DD14C1AEC74}" type="datetimeFigureOut">
              <a:rPr lang="en-ID" smtClean="0"/>
              <a:t>08/12/2022</a:t>
            </a:fld>
            <a:endParaRPr lang="en-I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70E8FD-BBBF-4367-9D45-FE5B2EBF7A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6053A7-9072-4D7C-9A5E-5F9E17C44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0FF59-0B7C-41FC-96BC-8B87C171BF0B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6391337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F2471-FF9A-41A6-A708-D44268C3C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B50FC8-913D-41DE-B1BF-F1F12A7C3E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9FB4DB-D3EE-4C79-A5DE-07F6F18D26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43BB91-0C89-4E97-9A02-84E9C2840C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3DBB5-5FBE-4CA5-9BCF-1DD14C1AEC74}" type="datetimeFigureOut">
              <a:rPr lang="en-ID" smtClean="0"/>
              <a:t>08/12/2022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AFE082-8260-4F43-A4C0-78291CBA38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58D9A0-0F81-44C8-A5C8-5CD38C092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0FF59-0B7C-41FC-96BC-8B87C171BF0B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3100144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3F1C3-E676-45C7-8B7C-7ED7FFB126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68D1170-974B-4878-B5DC-2E23747329B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15C988-20CD-44EC-B1A5-563AC14CE9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EF9BD7-43BE-4DA6-A08A-6D1EBE271F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3DBB5-5FBE-4CA5-9BCF-1DD14C1AEC74}" type="datetimeFigureOut">
              <a:rPr lang="en-ID" smtClean="0"/>
              <a:t>08/12/2022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05F61C-3DB0-47C0-BC91-3C5D372047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525AA1-3D48-4083-ACDB-B2C05D87FA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0FF59-0B7C-41FC-96BC-8B87C171BF0B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3649414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F426B39-7654-48C3-B9F5-723EB81542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3C2CFC-CC9E-427B-8BB8-BF8A821204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A504A0-66C2-4478-B364-FD1DA76C4D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73DBB5-5FBE-4CA5-9BCF-1DD14C1AEC74}" type="datetimeFigureOut">
              <a:rPr lang="en-ID" smtClean="0"/>
              <a:t>08/12/2022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73FE6D-842D-46EF-8D0B-C8872A9B19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988DDF-79E6-4DF9-B711-F78E41C6A2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C0FF59-0B7C-41FC-96BC-8B87C171BF0B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3717861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slide" Target="slide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11.png"/><Relationship Id="rId3" Type="http://schemas.openxmlformats.org/officeDocument/2006/relationships/slide" Target="slide10.xml"/><Relationship Id="rId7" Type="http://schemas.openxmlformats.org/officeDocument/2006/relationships/slide" Target="slide1.xml"/><Relationship Id="rId12" Type="http://schemas.openxmlformats.org/officeDocument/2006/relationships/slide" Target="slide8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" Target="slide12.xml"/><Relationship Id="rId11" Type="http://schemas.openxmlformats.org/officeDocument/2006/relationships/slide" Target="slide2.xml"/><Relationship Id="rId5" Type="http://schemas.openxmlformats.org/officeDocument/2006/relationships/slide" Target="slide5.xml"/><Relationship Id="rId10" Type="http://schemas.openxmlformats.org/officeDocument/2006/relationships/image" Target="../media/image5.png"/><Relationship Id="rId4" Type="http://schemas.openxmlformats.org/officeDocument/2006/relationships/slide" Target="slide11.xml"/><Relationship Id="rId9" Type="http://schemas.openxmlformats.org/officeDocument/2006/relationships/slide" Target="slide1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" Target="slide1.xml"/><Relationship Id="rId13" Type="http://schemas.openxmlformats.org/officeDocument/2006/relationships/slide" Target="slide8.xml"/><Relationship Id="rId3" Type="http://schemas.openxmlformats.org/officeDocument/2006/relationships/image" Target="../media/image3.png"/><Relationship Id="rId7" Type="http://schemas.openxmlformats.org/officeDocument/2006/relationships/slide" Target="slide12.xml"/><Relationship Id="rId12" Type="http://schemas.openxmlformats.org/officeDocument/2006/relationships/slide" Target="slide2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" Target="slide10.xml"/><Relationship Id="rId11" Type="http://schemas.openxmlformats.org/officeDocument/2006/relationships/image" Target="../media/image5.png"/><Relationship Id="rId5" Type="http://schemas.openxmlformats.org/officeDocument/2006/relationships/slide" Target="slide5.xml"/><Relationship Id="rId10" Type="http://schemas.openxmlformats.org/officeDocument/2006/relationships/slide" Target="slide13.xml"/><Relationship Id="rId4" Type="http://schemas.openxmlformats.org/officeDocument/2006/relationships/image" Target="../media/image22.png"/><Relationship Id="rId9" Type="http://schemas.openxmlformats.org/officeDocument/2006/relationships/image" Target="../media/image4.png"/><Relationship Id="rId14" Type="http://schemas.openxmlformats.org/officeDocument/2006/relationships/slide" Target="slide1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" Target="slide13.xml"/><Relationship Id="rId3" Type="http://schemas.openxmlformats.org/officeDocument/2006/relationships/slide" Target="slide12.xml"/><Relationship Id="rId7" Type="http://schemas.openxmlformats.org/officeDocument/2006/relationships/image" Target="../media/image4.png"/><Relationship Id="rId12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" Target="slide1.xml"/><Relationship Id="rId11" Type="http://schemas.openxmlformats.org/officeDocument/2006/relationships/slide" Target="slide8.xml"/><Relationship Id="rId5" Type="http://schemas.openxmlformats.org/officeDocument/2006/relationships/slide" Target="slide10.xml"/><Relationship Id="rId10" Type="http://schemas.openxmlformats.org/officeDocument/2006/relationships/slide" Target="slide2.xml"/><Relationship Id="rId4" Type="http://schemas.openxmlformats.org/officeDocument/2006/relationships/slide" Target="slide5.xml"/><Relationship Id="rId9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13" Type="http://schemas.openxmlformats.org/officeDocument/2006/relationships/image" Target="../media/image5.png"/><Relationship Id="rId3" Type="http://schemas.openxmlformats.org/officeDocument/2006/relationships/image" Target="../media/image3.png"/><Relationship Id="rId7" Type="http://schemas.openxmlformats.org/officeDocument/2006/relationships/slide" Target="slide5.xml"/><Relationship Id="rId12" Type="http://schemas.openxmlformats.org/officeDocument/2006/relationships/slide" Target="slide13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" Target="slide4.xml"/><Relationship Id="rId11" Type="http://schemas.openxmlformats.org/officeDocument/2006/relationships/image" Target="../media/image4.png"/><Relationship Id="rId5" Type="http://schemas.openxmlformats.org/officeDocument/2006/relationships/slide" Target="slide3.xml"/><Relationship Id="rId10" Type="http://schemas.openxmlformats.org/officeDocument/2006/relationships/slide" Target="slide1.xml"/><Relationship Id="rId4" Type="http://schemas.openxmlformats.org/officeDocument/2006/relationships/slide" Target="slide2.xml"/><Relationship Id="rId9" Type="http://schemas.openxmlformats.org/officeDocument/2006/relationships/slide" Target="slide10.xml"/><Relationship Id="rId1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" Target="slide1.xml"/><Relationship Id="rId13" Type="http://schemas.openxmlformats.org/officeDocument/2006/relationships/slide" Target="slide3.xml"/><Relationship Id="rId3" Type="http://schemas.openxmlformats.org/officeDocument/2006/relationships/image" Target="../media/image1.png"/><Relationship Id="rId7" Type="http://schemas.openxmlformats.org/officeDocument/2006/relationships/slide" Target="slide10.xml"/><Relationship Id="rId12" Type="http://schemas.openxmlformats.org/officeDocument/2006/relationships/slide" Target="slide2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slide" Target="slide8.xml"/><Relationship Id="rId11" Type="http://schemas.openxmlformats.org/officeDocument/2006/relationships/image" Target="../media/image5.png"/><Relationship Id="rId5" Type="http://schemas.openxmlformats.org/officeDocument/2006/relationships/slide" Target="slide5.xml"/><Relationship Id="rId15" Type="http://schemas.openxmlformats.org/officeDocument/2006/relationships/image" Target="../media/image9.png"/><Relationship Id="rId10" Type="http://schemas.openxmlformats.org/officeDocument/2006/relationships/slide" Target="slide13.xml"/><Relationship Id="rId4" Type="http://schemas.openxmlformats.org/officeDocument/2006/relationships/image" Target="../media/image8.png"/><Relationship Id="rId9" Type="http://schemas.openxmlformats.org/officeDocument/2006/relationships/image" Target="../media/image4.png"/><Relationship Id="rId14" Type="http://schemas.openxmlformats.org/officeDocument/2006/relationships/slide" Target="slide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" Target="slide13.xml"/><Relationship Id="rId13" Type="http://schemas.openxmlformats.org/officeDocument/2006/relationships/image" Target="../media/image10.png"/><Relationship Id="rId3" Type="http://schemas.openxmlformats.org/officeDocument/2006/relationships/slide" Target="slide5.xml"/><Relationship Id="rId7" Type="http://schemas.openxmlformats.org/officeDocument/2006/relationships/image" Target="../media/image4.png"/><Relationship Id="rId12" Type="http://schemas.openxmlformats.org/officeDocument/2006/relationships/slide" Target="slide4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" Target="slide1.xml"/><Relationship Id="rId11" Type="http://schemas.openxmlformats.org/officeDocument/2006/relationships/slide" Target="slide3.xml"/><Relationship Id="rId5" Type="http://schemas.openxmlformats.org/officeDocument/2006/relationships/slide" Target="slide10.xml"/><Relationship Id="rId10" Type="http://schemas.openxmlformats.org/officeDocument/2006/relationships/slide" Target="slide2.xml"/><Relationship Id="rId4" Type="http://schemas.openxmlformats.org/officeDocument/2006/relationships/slide" Target="slide8.xml"/><Relationship Id="rId9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" Target="slide12.xml"/><Relationship Id="rId13" Type="http://schemas.openxmlformats.org/officeDocument/2006/relationships/slide" Target="slide2.xml"/><Relationship Id="rId3" Type="http://schemas.openxmlformats.org/officeDocument/2006/relationships/slide" Target="slide5.xml"/><Relationship Id="rId7" Type="http://schemas.openxmlformats.org/officeDocument/2006/relationships/slide" Target="slide10.xml"/><Relationship Id="rId12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" Target="slide8.xml"/><Relationship Id="rId11" Type="http://schemas.openxmlformats.org/officeDocument/2006/relationships/slide" Target="slide13.xml"/><Relationship Id="rId5" Type="http://schemas.openxmlformats.org/officeDocument/2006/relationships/slide" Target="slide9.xml"/><Relationship Id="rId15" Type="http://schemas.openxmlformats.org/officeDocument/2006/relationships/image" Target="../media/image12.png"/><Relationship Id="rId10" Type="http://schemas.openxmlformats.org/officeDocument/2006/relationships/image" Target="../media/image4.png"/><Relationship Id="rId4" Type="http://schemas.openxmlformats.org/officeDocument/2006/relationships/slide" Target="slide6.xml"/><Relationship Id="rId9" Type="http://schemas.openxmlformats.org/officeDocument/2006/relationships/slide" Target="slide1.xml"/><Relationship Id="rId1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slide" Target="slide1.xml"/><Relationship Id="rId18" Type="http://schemas.openxmlformats.org/officeDocument/2006/relationships/slide" Target="slide6.xml"/><Relationship Id="rId3" Type="http://schemas.openxmlformats.org/officeDocument/2006/relationships/image" Target="../media/image7.png"/><Relationship Id="rId7" Type="http://schemas.openxmlformats.org/officeDocument/2006/relationships/image" Target="../media/image16.png"/><Relationship Id="rId12" Type="http://schemas.openxmlformats.org/officeDocument/2006/relationships/slide" Target="slide12.xml"/><Relationship Id="rId17" Type="http://schemas.openxmlformats.org/officeDocument/2006/relationships/slide" Target="slide2.xml"/><Relationship Id="rId2" Type="http://schemas.openxmlformats.org/officeDocument/2006/relationships/image" Target="../media/image1.png"/><Relationship Id="rId16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slide" Target="slide10.xml"/><Relationship Id="rId5" Type="http://schemas.openxmlformats.org/officeDocument/2006/relationships/image" Target="../media/image14.png"/><Relationship Id="rId15" Type="http://schemas.openxmlformats.org/officeDocument/2006/relationships/slide" Target="slide13.xml"/><Relationship Id="rId10" Type="http://schemas.openxmlformats.org/officeDocument/2006/relationships/slide" Target="slide8.xml"/><Relationship Id="rId19" Type="http://schemas.openxmlformats.org/officeDocument/2006/relationships/slide" Target="slide9.xml"/><Relationship Id="rId4" Type="http://schemas.openxmlformats.org/officeDocument/2006/relationships/image" Target="../media/image13.png"/><Relationship Id="rId9" Type="http://schemas.openxmlformats.org/officeDocument/2006/relationships/slide" Target="slide5.xml"/><Relationship Id="rId1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" Target="slide12.xml"/><Relationship Id="rId13" Type="http://schemas.openxmlformats.org/officeDocument/2006/relationships/slide" Target="slide2.xml"/><Relationship Id="rId3" Type="http://schemas.openxmlformats.org/officeDocument/2006/relationships/image" Target="../media/image3.png"/><Relationship Id="rId7" Type="http://schemas.openxmlformats.org/officeDocument/2006/relationships/slide" Target="slide10.xml"/><Relationship Id="rId12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" Target="slide8.xml"/><Relationship Id="rId11" Type="http://schemas.openxmlformats.org/officeDocument/2006/relationships/slide" Target="slide13.xml"/><Relationship Id="rId5" Type="http://schemas.openxmlformats.org/officeDocument/2006/relationships/slide" Target="slide5.xml"/><Relationship Id="rId15" Type="http://schemas.openxmlformats.org/officeDocument/2006/relationships/slide" Target="slide9.xml"/><Relationship Id="rId10" Type="http://schemas.openxmlformats.org/officeDocument/2006/relationships/image" Target="../media/image4.png"/><Relationship Id="rId4" Type="http://schemas.openxmlformats.org/officeDocument/2006/relationships/image" Target="../media/image18.png"/><Relationship Id="rId9" Type="http://schemas.openxmlformats.org/officeDocument/2006/relationships/slide" Target="slide1.xml"/><Relationship Id="rId14" Type="http://schemas.openxmlformats.org/officeDocument/2006/relationships/slide" Target="slide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" Target="slide12.xml"/><Relationship Id="rId13" Type="http://schemas.openxmlformats.org/officeDocument/2006/relationships/slide" Target="slide2.xml"/><Relationship Id="rId3" Type="http://schemas.openxmlformats.org/officeDocument/2006/relationships/image" Target="../media/image7.png"/><Relationship Id="rId7" Type="http://schemas.openxmlformats.org/officeDocument/2006/relationships/slide" Target="slide10.xml"/><Relationship Id="rId12" Type="http://schemas.openxmlformats.org/officeDocument/2006/relationships/image" Target="../media/image5.png"/><Relationship Id="rId17" Type="http://schemas.openxmlformats.org/officeDocument/2006/relationships/image" Target="../media/image15.png"/><Relationship Id="rId2" Type="http://schemas.openxmlformats.org/officeDocument/2006/relationships/image" Target="../media/image1.png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slide" Target="slide5.xml"/><Relationship Id="rId11" Type="http://schemas.openxmlformats.org/officeDocument/2006/relationships/slide" Target="slide13.xml"/><Relationship Id="rId5" Type="http://schemas.openxmlformats.org/officeDocument/2006/relationships/slide" Target="slide9.xml"/><Relationship Id="rId15" Type="http://schemas.openxmlformats.org/officeDocument/2006/relationships/image" Target="../media/image20.png"/><Relationship Id="rId10" Type="http://schemas.openxmlformats.org/officeDocument/2006/relationships/image" Target="../media/image4.png"/><Relationship Id="rId4" Type="http://schemas.openxmlformats.org/officeDocument/2006/relationships/slide" Target="slide8.xml"/><Relationship Id="rId9" Type="http://schemas.openxmlformats.org/officeDocument/2006/relationships/slide" Target="slide1.xml"/><Relationship Id="rId1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" Target="slide5.xml"/><Relationship Id="rId13" Type="http://schemas.openxmlformats.org/officeDocument/2006/relationships/slide" Target="slide13.xml"/><Relationship Id="rId3" Type="http://schemas.openxmlformats.org/officeDocument/2006/relationships/image" Target="../media/image7.png"/><Relationship Id="rId7" Type="http://schemas.openxmlformats.org/officeDocument/2006/relationships/image" Target="../media/image17.png"/><Relationship Id="rId12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slide" Target="slide1.xml"/><Relationship Id="rId5" Type="http://schemas.openxmlformats.org/officeDocument/2006/relationships/slide" Target="slide9.xml"/><Relationship Id="rId15" Type="http://schemas.openxmlformats.org/officeDocument/2006/relationships/slide" Target="slide2.xml"/><Relationship Id="rId10" Type="http://schemas.openxmlformats.org/officeDocument/2006/relationships/slide" Target="slide12.xml"/><Relationship Id="rId4" Type="http://schemas.openxmlformats.org/officeDocument/2006/relationships/slide" Target="slide8.xml"/><Relationship Id="rId9" Type="http://schemas.openxmlformats.org/officeDocument/2006/relationships/slide" Target="slide10.xml"/><Relationship Id="rId1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9884F020-0A9A-46A5-A6F0-9F6460A12FEC}"/>
              </a:ext>
            </a:extLst>
          </p:cNvPr>
          <p:cNvGrpSpPr/>
          <p:nvPr/>
        </p:nvGrpSpPr>
        <p:grpSpPr>
          <a:xfrm>
            <a:off x="330556" y="412126"/>
            <a:ext cx="433594" cy="244699"/>
            <a:chOff x="304798" y="270457"/>
            <a:chExt cx="433594" cy="244699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6710A46-C015-4236-9C77-441D522B25BC}"/>
                </a:ext>
              </a:extLst>
            </p:cNvPr>
            <p:cNvSpPr/>
            <p:nvPr/>
          </p:nvSpPr>
          <p:spPr>
            <a:xfrm>
              <a:off x="309094" y="270457"/>
              <a:ext cx="429298" cy="55810"/>
            </a:xfrm>
            <a:prstGeom prst="rect">
              <a:avLst/>
            </a:prstGeom>
            <a:solidFill>
              <a:srgbClr val="014B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85E8AF3-8E5F-47DE-9F68-97E8C901C4B9}"/>
                </a:ext>
              </a:extLst>
            </p:cNvPr>
            <p:cNvSpPr/>
            <p:nvPr/>
          </p:nvSpPr>
          <p:spPr>
            <a:xfrm>
              <a:off x="306946" y="358462"/>
              <a:ext cx="429298" cy="55810"/>
            </a:xfrm>
            <a:prstGeom prst="rect">
              <a:avLst/>
            </a:prstGeom>
            <a:solidFill>
              <a:srgbClr val="014B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F80AF7C-7463-4EA5-A5B5-3C74B6F4C2C1}"/>
                </a:ext>
              </a:extLst>
            </p:cNvPr>
            <p:cNvSpPr/>
            <p:nvPr/>
          </p:nvSpPr>
          <p:spPr>
            <a:xfrm>
              <a:off x="304798" y="459346"/>
              <a:ext cx="429298" cy="55810"/>
            </a:xfrm>
            <a:prstGeom prst="rect">
              <a:avLst/>
            </a:prstGeom>
            <a:solidFill>
              <a:srgbClr val="014B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3CAE76B9-9FA4-41AC-96C1-A4DDB79D4F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2535" cy="6858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0F421C7-5848-46F5-BBF0-948D2992E4B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55" t="6328" r="6847" b="11186"/>
          <a:stretch/>
        </p:blipFill>
        <p:spPr>
          <a:xfrm>
            <a:off x="7033949" y="989466"/>
            <a:ext cx="4649273" cy="4501286"/>
          </a:xfrm>
          <a:prstGeom prst="rect">
            <a:avLst/>
          </a:prstGeom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40278F75-4973-4DCB-86BA-BCBA7FA08C5F}"/>
              </a:ext>
            </a:extLst>
          </p:cNvPr>
          <p:cNvSpPr/>
          <p:nvPr/>
        </p:nvSpPr>
        <p:spPr>
          <a:xfrm>
            <a:off x="9807317" y="1234656"/>
            <a:ext cx="809219" cy="251137"/>
          </a:xfrm>
          <a:prstGeom prst="roundRect">
            <a:avLst/>
          </a:prstGeom>
          <a:solidFill>
            <a:srgbClr val="FEA1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548D6D59-AD4D-4F16-A091-9A2CDA594EB6}"/>
              </a:ext>
            </a:extLst>
          </p:cNvPr>
          <p:cNvSpPr/>
          <p:nvPr/>
        </p:nvSpPr>
        <p:spPr>
          <a:xfrm>
            <a:off x="9317920" y="5438105"/>
            <a:ext cx="809219" cy="251137"/>
          </a:xfrm>
          <a:prstGeom prst="roundRect">
            <a:avLst/>
          </a:prstGeom>
          <a:solidFill>
            <a:srgbClr val="FEA1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6A6EC4D8-56AD-4E4E-A978-FAC5DC1B6523}"/>
              </a:ext>
            </a:extLst>
          </p:cNvPr>
          <p:cNvSpPr/>
          <p:nvPr/>
        </p:nvSpPr>
        <p:spPr>
          <a:xfrm>
            <a:off x="10211927" y="1532451"/>
            <a:ext cx="809219" cy="251138"/>
          </a:xfrm>
          <a:prstGeom prst="roundRect">
            <a:avLst/>
          </a:prstGeom>
          <a:solidFill>
            <a:srgbClr val="FEA1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7E4E8A07-B704-462E-9C00-C9F63A6A2325}"/>
              </a:ext>
            </a:extLst>
          </p:cNvPr>
          <p:cNvSpPr/>
          <p:nvPr/>
        </p:nvSpPr>
        <p:spPr>
          <a:xfrm>
            <a:off x="9678529" y="5135509"/>
            <a:ext cx="809219" cy="251137"/>
          </a:xfrm>
          <a:prstGeom prst="roundRect">
            <a:avLst/>
          </a:prstGeom>
          <a:solidFill>
            <a:srgbClr val="FEA1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86190366-F39C-478D-99AC-F253902D7A76}"/>
              </a:ext>
            </a:extLst>
          </p:cNvPr>
          <p:cNvSpPr/>
          <p:nvPr/>
        </p:nvSpPr>
        <p:spPr>
          <a:xfrm>
            <a:off x="10191534" y="5418667"/>
            <a:ext cx="809219" cy="251137"/>
          </a:xfrm>
          <a:prstGeom prst="roundRect">
            <a:avLst/>
          </a:prstGeom>
          <a:solidFill>
            <a:srgbClr val="FEA1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EEE1FB5-DFCE-4F68-A6B0-F0D93DF1FCB4}"/>
              </a:ext>
            </a:extLst>
          </p:cNvPr>
          <p:cNvSpPr txBox="1"/>
          <p:nvPr/>
        </p:nvSpPr>
        <p:spPr>
          <a:xfrm>
            <a:off x="1577928" y="2180390"/>
            <a:ext cx="38037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014B3F"/>
                </a:solidFill>
                <a:latin typeface="Arial Black" panose="020B0A04020102020204" pitchFamily="34" charset="0"/>
              </a:rPr>
              <a:t>MALWARE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C99FB92-8CBD-4B18-B57B-32F312F00014}"/>
              </a:ext>
            </a:extLst>
          </p:cNvPr>
          <p:cNvSpPr txBox="1"/>
          <p:nvPr/>
        </p:nvSpPr>
        <p:spPr>
          <a:xfrm>
            <a:off x="1674211" y="3513002"/>
            <a:ext cx="2725275" cy="400110"/>
          </a:xfrm>
          <a:prstGeom prst="rect">
            <a:avLst/>
          </a:prstGeom>
          <a:solidFill>
            <a:srgbClr val="FEA13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14B3F"/>
                </a:solidFill>
                <a:latin typeface="Arial Black" panose="020B0A04020102020204" pitchFamily="34" charset="0"/>
              </a:rPr>
              <a:t>Sohaib Ahmad</a:t>
            </a:r>
            <a:endParaRPr lang="en-ID" sz="2000" dirty="0">
              <a:solidFill>
                <a:srgbClr val="014B3F"/>
              </a:solidFill>
              <a:latin typeface="Arial Black" panose="020B0A040201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E3F696F-67F7-4646-975E-F1EE214228A7}"/>
              </a:ext>
            </a:extLst>
          </p:cNvPr>
          <p:cNvSpPr txBox="1"/>
          <p:nvPr/>
        </p:nvSpPr>
        <p:spPr>
          <a:xfrm>
            <a:off x="1674211" y="4012438"/>
            <a:ext cx="2725275" cy="400110"/>
          </a:xfrm>
          <a:prstGeom prst="rect">
            <a:avLst/>
          </a:prstGeom>
          <a:solidFill>
            <a:srgbClr val="FEA13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14B3F"/>
                </a:solidFill>
                <a:latin typeface="Arial Black" panose="020B0A04020102020204" pitchFamily="34" charset="0"/>
              </a:rPr>
              <a:t>Junaid Ahmad</a:t>
            </a:r>
            <a:endParaRPr lang="en-ID" sz="2000" dirty="0">
              <a:solidFill>
                <a:srgbClr val="014B3F"/>
              </a:solidFill>
              <a:latin typeface="Arial Black" panose="020B0A04020102020204" pitchFamily="34" charset="0"/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47BD1DD5-C714-4FF8-A74F-08410673A7A8}"/>
              </a:ext>
            </a:extLst>
          </p:cNvPr>
          <p:cNvSpPr/>
          <p:nvPr/>
        </p:nvSpPr>
        <p:spPr>
          <a:xfrm>
            <a:off x="6224730" y="3252692"/>
            <a:ext cx="809219" cy="251137"/>
          </a:xfrm>
          <a:prstGeom prst="roundRect">
            <a:avLst/>
          </a:prstGeom>
          <a:solidFill>
            <a:srgbClr val="FEA1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C2E3997F-7B4F-4802-9059-78374E2B4CD7}"/>
              </a:ext>
            </a:extLst>
          </p:cNvPr>
          <p:cNvSpPr/>
          <p:nvPr/>
        </p:nvSpPr>
        <p:spPr>
          <a:xfrm>
            <a:off x="6224730" y="2686376"/>
            <a:ext cx="809219" cy="251137"/>
          </a:xfrm>
          <a:prstGeom prst="roundRect">
            <a:avLst/>
          </a:prstGeom>
          <a:solidFill>
            <a:srgbClr val="FEA1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AACB671D-515E-4FF6-BF87-9AD28F081C38}"/>
              </a:ext>
            </a:extLst>
          </p:cNvPr>
          <p:cNvSpPr/>
          <p:nvPr/>
        </p:nvSpPr>
        <p:spPr>
          <a:xfrm>
            <a:off x="6737735" y="2969534"/>
            <a:ext cx="809219" cy="251137"/>
          </a:xfrm>
          <a:prstGeom prst="roundRect">
            <a:avLst/>
          </a:prstGeom>
          <a:solidFill>
            <a:srgbClr val="FEA1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8" name="Arrow: Right 27">
            <a:hlinkClick r:id="rId4" action="ppaction://hlinksldjump"/>
            <a:extLst>
              <a:ext uri="{FF2B5EF4-FFF2-40B4-BE49-F238E27FC236}">
                <a16:creationId xmlns:a16="http://schemas.microsoft.com/office/drawing/2014/main" id="{2069E7CC-D4D6-44C7-B1A3-E6A9737BA7EB}"/>
              </a:ext>
            </a:extLst>
          </p:cNvPr>
          <p:cNvSpPr/>
          <p:nvPr/>
        </p:nvSpPr>
        <p:spPr>
          <a:xfrm>
            <a:off x="399246" y="6181846"/>
            <a:ext cx="558083" cy="194255"/>
          </a:xfrm>
          <a:prstGeom prst="rightArrow">
            <a:avLst/>
          </a:prstGeom>
          <a:solidFill>
            <a:srgbClr val="014B3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8DD14FC1-6E44-48DD-B749-1EC5B223CE3B}"/>
              </a:ext>
            </a:extLst>
          </p:cNvPr>
          <p:cNvSpPr/>
          <p:nvPr/>
        </p:nvSpPr>
        <p:spPr>
          <a:xfrm flipH="1">
            <a:off x="390659" y="6376101"/>
            <a:ext cx="558083" cy="194255"/>
          </a:xfrm>
          <a:prstGeom prst="rightArrow">
            <a:avLst/>
          </a:prstGeom>
          <a:solidFill>
            <a:srgbClr val="014B3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5271889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51">
            <a:extLst>
              <a:ext uri="{FF2B5EF4-FFF2-40B4-BE49-F238E27FC236}">
                <a16:creationId xmlns:a16="http://schemas.microsoft.com/office/drawing/2014/main" id="{C009556E-1689-4B55-90D0-C482ADEAD7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2535" cy="6858000"/>
          </a:xfrm>
          <a:prstGeom prst="rect">
            <a:avLst/>
          </a:prstGeom>
        </p:spPr>
      </p:pic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id="{DD55CA72-9D42-4938-B0B8-4E5EA4EF2365}"/>
              </a:ext>
            </a:extLst>
          </p:cNvPr>
          <p:cNvSpPr/>
          <p:nvPr/>
        </p:nvSpPr>
        <p:spPr>
          <a:xfrm>
            <a:off x="-206062" y="4923001"/>
            <a:ext cx="1210614" cy="7094109"/>
          </a:xfrm>
          <a:prstGeom prst="roundRect">
            <a:avLst>
              <a:gd name="adj" fmla="val 21986"/>
            </a:avLst>
          </a:prstGeom>
          <a:solidFill>
            <a:srgbClr val="014B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78" name="Rectangle: Rounded Corners 77">
            <a:extLst>
              <a:ext uri="{FF2B5EF4-FFF2-40B4-BE49-F238E27FC236}">
                <a16:creationId xmlns:a16="http://schemas.microsoft.com/office/drawing/2014/main" id="{D92F62FC-4518-4E39-86A1-D7026420BE50}"/>
              </a:ext>
            </a:extLst>
          </p:cNvPr>
          <p:cNvSpPr/>
          <p:nvPr/>
        </p:nvSpPr>
        <p:spPr>
          <a:xfrm>
            <a:off x="-206062" y="-3174282"/>
            <a:ext cx="1210614" cy="7186411"/>
          </a:xfrm>
          <a:prstGeom prst="roundRect">
            <a:avLst>
              <a:gd name="adj" fmla="val 21986"/>
            </a:avLst>
          </a:prstGeom>
          <a:solidFill>
            <a:srgbClr val="014B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6F4C18BF-BE08-469E-B245-58235BC8BAF8}"/>
              </a:ext>
            </a:extLst>
          </p:cNvPr>
          <p:cNvSpPr/>
          <p:nvPr/>
        </p:nvSpPr>
        <p:spPr>
          <a:xfrm>
            <a:off x="1609860" y="1641950"/>
            <a:ext cx="9440214" cy="4874507"/>
          </a:xfrm>
          <a:prstGeom prst="roundRect">
            <a:avLst>
              <a:gd name="adj" fmla="val 8985"/>
            </a:avLst>
          </a:prstGeom>
          <a:solidFill>
            <a:srgbClr val="014B3F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/>
            <a:r>
              <a:rPr lang="en-US" sz="2000" dirty="0">
                <a:solidFill>
                  <a:schemeClr val="bg1"/>
                </a:solidFill>
              </a:rPr>
              <a:t>Increased CPU usage</a:t>
            </a:r>
            <a:br>
              <a:rPr lang="en-US" sz="2000" dirty="0">
                <a:solidFill>
                  <a:schemeClr val="bg1"/>
                </a:solidFill>
              </a:rPr>
            </a:br>
            <a:r>
              <a:rPr lang="en-US" sz="2000" dirty="0">
                <a:solidFill>
                  <a:schemeClr val="bg1"/>
                </a:solidFill>
              </a:rPr>
              <a:t>• Slow computer or web browser speeds</a:t>
            </a:r>
            <a:br>
              <a:rPr lang="en-US" sz="2000" dirty="0">
                <a:solidFill>
                  <a:schemeClr val="bg1"/>
                </a:solidFill>
              </a:rPr>
            </a:br>
            <a:r>
              <a:rPr lang="en-US" sz="2000" dirty="0">
                <a:solidFill>
                  <a:schemeClr val="bg1"/>
                </a:solidFill>
              </a:rPr>
              <a:t>• Problems connecting to networks</a:t>
            </a:r>
            <a:br>
              <a:rPr lang="en-US" sz="2000" dirty="0">
                <a:solidFill>
                  <a:schemeClr val="bg1"/>
                </a:solidFill>
              </a:rPr>
            </a:br>
            <a:r>
              <a:rPr lang="en-US" sz="2000" dirty="0">
                <a:solidFill>
                  <a:schemeClr val="bg1"/>
                </a:solidFill>
              </a:rPr>
              <a:t>• Freezing or crashing</a:t>
            </a:r>
            <a:br>
              <a:rPr lang="en-US" sz="2000" dirty="0">
                <a:solidFill>
                  <a:schemeClr val="bg1"/>
                </a:solidFill>
              </a:rPr>
            </a:br>
            <a:r>
              <a:rPr lang="en-US" sz="2000" dirty="0">
                <a:solidFill>
                  <a:schemeClr val="bg1"/>
                </a:solidFill>
              </a:rPr>
              <a:t>• Modified or deleted files</a:t>
            </a:r>
            <a:br>
              <a:rPr lang="en-US" sz="2000" dirty="0">
                <a:solidFill>
                  <a:schemeClr val="bg1"/>
                </a:solidFill>
              </a:rPr>
            </a:br>
            <a:r>
              <a:rPr lang="en-US" sz="2000" dirty="0">
                <a:solidFill>
                  <a:schemeClr val="bg1"/>
                </a:solidFill>
              </a:rPr>
              <a:t>• Appearance of strange files, programs, or desktop  </a:t>
            </a:r>
          </a:p>
          <a:p>
            <a:pPr lvl="2"/>
            <a:r>
              <a:rPr lang="en-US" sz="2000" dirty="0">
                <a:solidFill>
                  <a:schemeClr val="bg1"/>
                </a:solidFill>
              </a:rPr>
              <a:t>    icons</a:t>
            </a:r>
            <a:br>
              <a:rPr lang="en-US" sz="2000" dirty="0">
                <a:solidFill>
                  <a:schemeClr val="bg1"/>
                </a:solidFill>
              </a:rPr>
            </a:br>
            <a:r>
              <a:rPr lang="en-US" sz="2000" dirty="0">
                <a:solidFill>
                  <a:schemeClr val="bg1"/>
                </a:solidFill>
              </a:rPr>
              <a:t>• Programs running, turning off, or reconfiguring</a:t>
            </a:r>
            <a:br>
              <a:rPr lang="en-US" sz="2000" dirty="0">
                <a:solidFill>
                  <a:schemeClr val="bg1"/>
                </a:solidFill>
              </a:rPr>
            </a:br>
            <a:r>
              <a:rPr lang="en-US" sz="2000" dirty="0">
                <a:solidFill>
                  <a:schemeClr val="bg1"/>
                </a:solidFill>
              </a:rPr>
              <a:t>themselves (malware will often reconfigure or turn</a:t>
            </a:r>
            <a:br>
              <a:rPr lang="en-US" sz="2000" dirty="0">
                <a:solidFill>
                  <a:schemeClr val="bg1"/>
                </a:solidFill>
              </a:rPr>
            </a:br>
            <a:r>
              <a:rPr lang="en-US" sz="2000" dirty="0">
                <a:solidFill>
                  <a:schemeClr val="bg1"/>
                </a:solidFill>
              </a:rPr>
              <a:t>off antivirus and firewall programs) </a:t>
            </a:r>
            <a:endParaRPr lang="en-ID" sz="2000" dirty="0">
              <a:solidFill>
                <a:schemeClr val="bg1"/>
              </a:solidFill>
            </a:endParaRPr>
          </a:p>
        </p:txBody>
      </p:sp>
      <p:sp>
        <p:nvSpPr>
          <p:cNvPr id="14" name="Flowchart: Connector 13">
            <a:extLst>
              <a:ext uri="{FF2B5EF4-FFF2-40B4-BE49-F238E27FC236}">
                <a16:creationId xmlns:a16="http://schemas.microsoft.com/office/drawing/2014/main" id="{FA0094AA-1D8F-4033-94DF-18A9B8153666}"/>
              </a:ext>
            </a:extLst>
          </p:cNvPr>
          <p:cNvSpPr/>
          <p:nvPr/>
        </p:nvSpPr>
        <p:spPr>
          <a:xfrm>
            <a:off x="10934163" y="141666"/>
            <a:ext cx="1099823" cy="1146221"/>
          </a:xfrm>
          <a:prstGeom prst="flowChartConnector">
            <a:avLst/>
          </a:prstGeom>
          <a:solidFill>
            <a:srgbClr val="014B3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b="1" dirty="0"/>
          </a:p>
        </p:txBody>
      </p:sp>
      <p:sp>
        <p:nvSpPr>
          <p:cNvPr id="21" name="Rectangle: Rounded Corners 20">
            <a:hlinkClick r:id="rId3" action="ppaction://hlinksldjump"/>
            <a:extLst>
              <a:ext uri="{FF2B5EF4-FFF2-40B4-BE49-F238E27FC236}">
                <a16:creationId xmlns:a16="http://schemas.microsoft.com/office/drawing/2014/main" id="{4269D757-7CF7-44B3-A6C7-B2144D41E963}"/>
              </a:ext>
            </a:extLst>
          </p:cNvPr>
          <p:cNvSpPr/>
          <p:nvPr/>
        </p:nvSpPr>
        <p:spPr>
          <a:xfrm>
            <a:off x="1210615" y="141666"/>
            <a:ext cx="1468192" cy="618188"/>
          </a:xfrm>
          <a:prstGeom prst="roundRect">
            <a:avLst/>
          </a:prstGeom>
          <a:solidFill>
            <a:srgbClr val="014B3F"/>
          </a:solidFill>
          <a:ln w="5715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Symptoms</a:t>
            </a:r>
            <a:endParaRPr lang="en-ID" sz="1600" b="1" dirty="0"/>
          </a:p>
        </p:txBody>
      </p:sp>
      <p:sp>
        <p:nvSpPr>
          <p:cNvPr id="22" name="Rectangle: Rounded Corners 21">
            <a:hlinkClick r:id="rId4" action="ppaction://hlinksldjump"/>
            <a:extLst>
              <a:ext uri="{FF2B5EF4-FFF2-40B4-BE49-F238E27FC236}">
                <a16:creationId xmlns:a16="http://schemas.microsoft.com/office/drawing/2014/main" id="{8BF0D4F8-B5E4-421C-8CB5-B7C7C424356D}"/>
              </a:ext>
            </a:extLst>
          </p:cNvPr>
          <p:cNvSpPr/>
          <p:nvPr/>
        </p:nvSpPr>
        <p:spPr>
          <a:xfrm>
            <a:off x="2818328" y="141666"/>
            <a:ext cx="1468192" cy="618188"/>
          </a:xfrm>
          <a:prstGeom prst="roundRect">
            <a:avLst/>
          </a:prstGeom>
          <a:solidFill>
            <a:srgbClr val="FEA139"/>
          </a:solidFill>
          <a:ln w="5715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Cont.</a:t>
            </a:r>
            <a:endParaRPr lang="en-ID" sz="1600" b="1" dirty="0"/>
          </a:p>
        </p:txBody>
      </p:sp>
      <p:sp>
        <p:nvSpPr>
          <p:cNvPr id="26" name="TextBox 25">
            <a:hlinkClick r:id="rId5" action="ppaction://hlinksldjump"/>
            <a:extLst>
              <a:ext uri="{FF2B5EF4-FFF2-40B4-BE49-F238E27FC236}">
                <a16:creationId xmlns:a16="http://schemas.microsoft.com/office/drawing/2014/main" id="{61687E3C-7298-4354-A4C8-B397DD6B87AF}"/>
              </a:ext>
            </a:extLst>
          </p:cNvPr>
          <p:cNvSpPr txBox="1"/>
          <p:nvPr/>
        </p:nvSpPr>
        <p:spPr>
          <a:xfrm>
            <a:off x="-40678" y="2498862"/>
            <a:ext cx="1030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 Black" panose="020B0A04020102020204" pitchFamily="34" charset="0"/>
              </a:rPr>
              <a:t>Types</a:t>
            </a:r>
            <a:endParaRPr lang="en-ID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28" name="TextBox 27">
            <a:hlinkClick r:id="rId3" action="ppaction://hlinksldjump"/>
            <a:extLst>
              <a:ext uri="{FF2B5EF4-FFF2-40B4-BE49-F238E27FC236}">
                <a16:creationId xmlns:a16="http://schemas.microsoft.com/office/drawing/2014/main" id="{82FD9B48-0198-442D-B9CE-479B4CC38CF6}"/>
              </a:ext>
            </a:extLst>
          </p:cNvPr>
          <p:cNvSpPr txBox="1"/>
          <p:nvPr/>
        </p:nvSpPr>
        <p:spPr>
          <a:xfrm>
            <a:off x="-29172" y="4349286"/>
            <a:ext cx="10744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014B3F"/>
                </a:solidFill>
                <a:latin typeface="Arial Black" panose="020B0A04020102020204" pitchFamily="34" charset="0"/>
              </a:rPr>
              <a:t>Symptoms</a:t>
            </a:r>
            <a:endParaRPr lang="en-ID" sz="1200" dirty="0">
              <a:solidFill>
                <a:srgbClr val="014B3F"/>
              </a:solidFill>
              <a:latin typeface="Arial Black" panose="020B0A04020102020204" pitchFamily="34" charset="0"/>
            </a:endParaRPr>
          </a:p>
        </p:txBody>
      </p:sp>
      <p:sp>
        <p:nvSpPr>
          <p:cNvPr id="29" name="TextBox 28">
            <a:hlinkClick r:id="rId6" action="ppaction://hlinksldjump"/>
            <a:extLst>
              <a:ext uri="{FF2B5EF4-FFF2-40B4-BE49-F238E27FC236}">
                <a16:creationId xmlns:a16="http://schemas.microsoft.com/office/drawing/2014/main" id="{B3447DB9-0BAA-4A5C-8BF5-E970EF92AA08}"/>
              </a:ext>
            </a:extLst>
          </p:cNvPr>
          <p:cNvSpPr txBox="1"/>
          <p:nvPr/>
        </p:nvSpPr>
        <p:spPr>
          <a:xfrm>
            <a:off x="-29172" y="5259556"/>
            <a:ext cx="1030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dirty="0">
                <a:solidFill>
                  <a:schemeClr val="bg1"/>
                </a:solidFill>
                <a:latin typeface="Arial Black" panose="020B0A04020102020204" pitchFamily="34" charset="0"/>
              </a:rPr>
              <a:t>Anti</a:t>
            </a:r>
          </a:p>
        </p:txBody>
      </p:sp>
      <p:pic>
        <p:nvPicPr>
          <p:cNvPr id="32" name="Picture 31">
            <a:hlinkClick r:id="rId7" action="ppaction://hlinksldjump"/>
            <a:extLst>
              <a:ext uri="{FF2B5EF4-FFF2-40B4-BE49-F238E27FC236}">
                <a16:creationId xmlns:a16="http://schemas.microsoft.com/office/drawing/2014/main" id="{7EE230F1-20C7-43BB-AED0-298CA220C77A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65" t="27901" r="29499" b="29390"/>
          <a:stretch/>
        </p:blipFill>
        <p:spPr>
          <a:xfrm>
            <a:off x="209503" y="442780"/>
            <a:ext cx="456758" cy="458625"/>
          </a:xfrm>
          <a:prstGeom prst="rect">
            <a:avLst/>
          </a:prstGeom>
        </p:spPr>
      </p:pic>
      <p:pic>
        <p:nvPicPr>
          <p:cNvPr id="37" name="Picture 36">
            <a:hlinkClick r:id="rId9" action="ppaction://hlinksldjump"/>
            <a:extLst>
              <a:ext uri="{FF2B5EF4-FFF2-40B4-BE49-F238E27FC236}">
                <a16:creationId xmlns:a16="http://schemas.microsoft.com/office/drawing/2014/main" id="{FFEB3853-77C1-4872-8118-B3823F852E5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678" y="5739127"/>
            <a:ext cx="1008634" cy="1008634"/>
          </a:xfrm>
          <a:prstGeom prst="rect">
            <a:avLst/>
          </a:prstGeom>
        </p:spPr>
      </p:pic>
      <p:sp>
        <p:nvSpPr>
          <p:cNvPr id="13" name="TextBox 12">
            <a:hlinkClick r:id="rId11" action="ppaction://hlinksldjump"/>
            <a:extLst>
              <a:ext uri="{FF2B5EF4-FFF2-40B4-BE49-F238E27FC236}">
                <a16:creationId xmlns:a16="http://schemas.microsoft.com/office/drawing/2014/main" id="{33627596-B6DB-484A-B235-3B7238665C97}"/>
              </a:ext>
            </a:extLst>
          </p:cNvPr>
          <p:cNvSpPr txBox="1"/>
          <p:nvPr/>
        </p:nvSpPr>
        <p:spPr>
          <a:xfrm>
            <a:off x="-66436" y="1641951"/>
            <a:ext cx="1030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dirty="0">
                <a:solidFill>
                  <a:schemeClr val="bg1"/>
                </a:solidFill>
                <a:latin typeface="Arial Black" panose="020B0A04020102020204" pitchFamily="34" charset="0"/>
              </a:rPr>
              <a:t>Intro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2B4B468-6FC9-4A44-B8F5-F4CFE35162FE}"/>
              </a:ext>
            </a:extLst>
          </p:cNvPr>
          <p:cNvGrpSpPr/>
          <p:nvPr/>
        </p:nvGrpSpPr>
        <p:grpSpPr>
          <a:xfrm>
            <a:off x="4627949" y="1113918"/>
            <a:ext cx="2987897" cy="868715"/>
            <a:chOff x="1944711" y="1113918"/>
            <a:chExt cx="2987897" cy="868715"/>
          </a:xfrm>
        </p:grpSpPr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289D563D-56B4-4F45-B0ED-3D00B6E208FC}"/>
                </a:ext>
              </a:extLst>
            </p:cNvPr>
            <p:cNvSpPr/>
            <p:nvPr/>
          </p:nvSpPr>
          <p:spPr>
            <a:xfrm>
              <a:off x="2018986" y="1132522"/>
              <a:ext cx="2913622" cy="850111"/>
            </a:xfrm>
            <a:prstGeom prst="roundRect">
              <a:avLst>
                <a:gd name="adj" fmla="val 7642"/>
              </a:avLst>
            </a:prstGeom>
            <a:solidFill>
              <a:schemeClr val="tx1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4D31BBB9-9F83-4F9C-B607-FB7B9805CE9B}"/>
                </a:ext>
              </a:extLst>
            </p:cNvPr>
            <p:cNvSpPr/>
            <p:nvPr/>
          </p:nvSpPr>
          <p:spPr>
            <a:xfrm>
              <a:off x="1944711" y="1113918"/>
              <a:ext cx="2884866" cy="753520"/>
            </a:xfrm>
            <a:prstGeom prst="roundRect">
              <a:avLst>
                <a:gd name="adj" fmla="val 7642"/>
              </a:avLst>
            </a:prstGeom>
            <a:solidFill>
              <a:schemeClr val="bg1"/>
            </a:solidFill>
            <a:ln w="76200">
              <a:solidFill>
                <a:srgbClr val="014B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rgbClr val="014B3F"/>
                  </a:solidFill>
                  <a:latin typeface="Arial Black" panose="020B0A04020102020204" pitchFamily="34" charset="0"/>
                </a:rPr>
                <a:t>Symptoms</a:t>
              </a:r>
              <a:endParaRPr lang="en-ID" sz="2000" dirty="0">
                <a:solidFill>
                  <a:srgbClr val="014B3F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42" name="Multiplication Sign 41">
              <a:extLst>
                <a:ext uri="{FF2B5EF4-FFF2-40B4-BE49-F238E27FC236}">
                  <a16:creationId xmlns:a16="http://schemas.microsoft.com/office/drawing/2014/main" id="{F3656C83-9BA0-49CF-90D3-5BB46E34E425}"/>
                </a:ext>
              </a:extLst>
            </p:cNvPr>
            <p:cNvSpPr/>
            <p:nvPr/>
          </p:nvSpPr>
          <p:spPr>
            <a:xfrm>
              <a:off x="4518985" y="1132522"/>
              <a:ext cx="231820" cy="245412"/>
            </a:xfrm>
            <a:prstGeom prst="mathMultiply">
              <a:avLst/>
            </a:prstGeom>
            <a:solidFill>
              <a:srgbClr val="014B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sp>
        <p:nvSpPr>
          <p:cNvPr id="79" name="TextBox 78">
            <a:hlinkClick r:id="rId12" action="ppaction://hlinksldjump"/>
            <a:extLst>
              <a:ext uri="{FF2B5EF4-FFF2-40B4-BE49-F238E27FC236}">
                <a16:creationId xmlns:a16="http://schemas.microsoft.com/office/drawing/2014/main" id="{2A6A8366-B8CB-4CEF-8980-F2F2FB635E3A}"/>
              </a:ext>
            </a:extLst>
          </p:cNvPr>
          <p:cNvSpPr txBox="1"/>
          <p:nvPr/>
        </p:nvSpPr>
        <p:spPr>
          <a:xfrm>
            <a:off x="-14920" y="3365326"/>
            <a:ext cx="10303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Arial Black" panose="020B0A04020102020204" pitchFamily="34" charset="0"/>
              </a:rPr>
              <a:t>Spread &amp; Protect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07E2EB59-1894-4201-9383-3F6953568A97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32" r="17154" b="18174"/>
          <a:stretch/>
        </p:blipFill>
        <p:spPr>
          <a:xfrm rot="18294567">
            <a:off x="10400069" y="4160379"/>
            <a:ext cx="2038943" cy="2931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995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51">
            <a:extLst>
              <a:ext uri="{FF2B5EF4-FFF2-40B4-BE49-F238E27FC236}">
                <a16:creationId xmlns:a16="http://schemas.microsoft.com/office/drawing/2014/main" id="{C009556E-1689-4B55-90D0-C482ADEAD7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2535" cy="68580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E4FFC0B-5F74-4B7C-BEE2-8A60610BF3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357634">
            <a:off x="9577206" y="2479803"/>
            <a:ext cx="4516663" cy="4516663"/>
          </a:xfrm>
          <a:prstGeom prst="rect">
            <a:avLst/>
          </a:prstGeom>
        </p:spPr>
      </p:pic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id="{DD55CA72-9D42-4938-B0B8-4E5EA4EF2365}"/>
              </a:ext>
            </a:extLst>
          </p:cNvPr>
          <p:cNvSpPr/>
          <p:nvPr/>
        </p:nvSpPr>
        <p:spPr>
          <a:xfrm>
            <a:off x="-206062" y="4923001"/>
            <a:ext cx="1210614" cy="7094109"/>
          </a:xfrm>
          <a:prstGeom prst="roundRect">
            <a:avLst>
              <a:gd name="adj" fmla="val 21986"/>
            </a:avLst>
          </a:prstGeom>
          <a:solidFill>
            <a:srgbClr val="014B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78" name="Rectangle: Rounded Corners 77">
            <a:extLst>
              <a:ext uri="{FF2B5EF4-FFF2-40B4-BE49-F238E27FC236}">
                <a16:creationId xmlns:a16="http://schemas.microsoft.com/office/drawing/2014/main" id="{D92F62FC-4518-4E39-86A1-D7026420BE50}"/>
              </a:ext>
            </a:extLst>
          </p:cNvPr>
          <p:cNvSpPr/>
          <p:nvPr/>
        </p:nvSpPr>
        <p:spPr>
          <a:xfrm>
            <a:off x="-206062" y="-3174282"/>
            <a:ext cx="1210614" cy="7186411"/>
          </a:xfrm>
          <a:prstGeom prst="roundRect">
            <a:avLst>
              <a:gd name="adj" fmla="val 21986"/>
            </a:avLst>
          </a:prstGeom>
          <a:solidFill>
            <a:srgbClr val="014B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6F4C18BF-BE08-469E-B245-58235BC8BAF8}"/>
              </a:ext>
            </a:extLst>
          </p:cNvPr>
          <p:cNvSpPr/>
          <p:nvPr/>
        </p:nvSpPr>
        <p:spPr>
          <a:xfrm>
            <a:off x="1609860" y="1641950"/>
            <a:ext cx="9440214" cy="4874507"/>
          </a:xfrm>
          <a:prstGeom prst="roundRect">
            <a:avLst>
              <a:gd name="adj" fmla="val 8985"/>
            </a:avLst>
          </a:prstGeom>
          <a:solidFill>
            <a:srgbClr val="014B3F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indent="20638"/>
            <a:r>
              <a:rPr lang="en-US" sz="2000"/>
              <a:t>Strange computer behavior</a:t>
            </a:r>
            <a:br>
              <a:rPr lang="en-US" sz="2000"/>
            </a:br>
            <a:r>
              <a:rPr lang="en-US" sz="2000"/>
              <a:t>• Emails/messages being sent automatically and</a:t>
            </a:r>
            <a:br>
              <a:rPr lang="en-US" sz="2000"/>
            </a:br>
            <a:r>
              <a:rPr lang="en-US" sz="2000"/>
              <a:t>without user’s knowledge (a friend receives a</a:t>
            </a:r>
            <a:br>
              <a:rPr lang="en-US" sz="2000"/>
            </a:br>
            <a:r>
              <a:rPr lang="en-US" sz="2000"/>
              <a:t>strange email from you that you did not send)</a:t>
            </a:r>
            <a:br>
              <a:rPr lang="en-US" sz="2000"/>
            </a:br>
            <a:r>
              <a:rPr lang="en-US" sz="2000"/>
              <a:t>• There seems to be a lot of network activity when</a:t>
            </a:r>
            <a:br>
              <a:rPr lang="en-US" sz="2000"/>
            </a:br>
            <a:r>
              <a:rPr lang="en-US" sz="2000"/>
              <a:t>you are not using the network</a:t>
            </a:r>
            <a:br>
              <a:rPr lang="en-US" sz="2000"/>
            </a:br>
            <a:r>
              <a:rPr lang="en-US" sz="2000"/>
              <a:t>• The available memory on your computer is lower</a:t>
            </a:r>
            <a:br>
              <a:rPr lang="en-US" sz="2000"/>
            </a:br>
            <a:r>
              <a:rPr lang="en-US" sz="2000"/>
              <a:t>than it should be</a:t>
            </a:r>
            <a:br>
              <a:rPr lang="en-US" sz="2000"/>
            </a:br>
            <a:r>
              <a:rPr lang="en-US" sz="2000"/>
              <a:t>• Programs or files appear or disappear without your</a:t>
            </a:r>
            <a:br>
              <a:rPr lang="en-US" sz="2000"/>
            </a:br>
            <a:r>
              <a:rPr lang="en-US" sz="2000"/>
              <a:t>knowledge</a:t>
            </a:r>
            <a:br>
              <a:rPr lang="en-US" sz="2000"/>
            </a:br>
            <a:r>
              <a:rPr lang="en-US" sz="2000"/>
              <a:t>• File names are changed .</a:t>
            </a:r>
            <a:br>
              <a:rPr lang="en-US"/>
            </a:br>
            <a:endParaRPr lang="en-US" dirty="0"/>
          </a:p>
        </p:txBody>
      </p:sp>
      <p:sp>
        <p:nvSpPr>
          <p:cNvPr id="14" name="Flowchart: Connector 13">
            <a:extLst>
              <a:ext uri="{FF2B5EF4-FFF2-40B4-BE49-F238E27FC236}">
                <a16:creationId xmlns:a16="http://schemas.microsoft.com/office/drawing/2014/main" id="{FA0094AA-1D8F-4033-94DF-18A9B8153666}"/>
              </a:ext>
            </a:extLst>
          </p:cNvPr>
          <p:cNvSpPr/>
          <p:nvPr/>
        </p:nvSpPr>
        <p:spPr>
          <a:xfrm>
            <a:off x="10934163" y="141666"/>
            <a:ext cx="1099823" cy="1146221"/>
          </a:xfrm>
          <a:prstGeom prst="flowChartConnector">
            <a:avLst/>
          </a:prstGeom>
          <a:solidFill>
            <a:srgbClr val="014B3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b="1" dirty="0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2B4B468-6FC9-4A44-B8F5-F4CFE35162FE}"/>
              </a:ext>
            </a:extLst>
          </p:cNvPr>
          <p:cNvGrpSpPr/>
          <p:nvPr/>
        </p:nvGrpSpPr>
        <p:grpSpPr>
          <a:xfrm>
            <a:off x="4627949" y="1113918"/>
            <a:ext cx="2987897" cy="868715"/>
            <a:chOff x="1944711" y="1113918"/>
            <a:chExt cx="2987897" cy="868715"/>
          </a:xfrm>
        </p:grpSpPr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289D563D-56B4-4F45-B0ED-3D00B6E208FC}"/>
                </a:ext>
              </a:extLst>
            </p:cNvPr>
            <p:cNvSpPr/>
            <p:nvPr/>
          </p:nvSpPr>
          <p:spPr>
            <a:xfrm>
              <a:off x="2018986" y="1132522"/>
              <a:ext cx="2913622" cy="850111"/>
            </a:xfrm>
            <a:prstGeom prst="roundRect">
              <a:avLst>
                <a:gd name="adj" fmla="val 7642"/>
              </a:avLst>
            </a:prstGeom>
            <a:solidFill>
              <a:schemeClr val="tx1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4D31BBB9-9F83-4F9C-B607-FB7B9805CE9B}"/>
                </a:ext>
              </a:extLst>
            </p:cNvPr>
            <p:cNvSpPr/>
            <p:nvPr/>
          </p:nvSpPr>
          <p:spPr>
            <a:xfrm>
              <a:off x="1944711" y="1113918"/>
              <a:ext cx="2884866" cy="753520"/>
            </a:xfrm>
            <a:prstGeom prst="roundRect">
              <a:avLst>
                <a:gd name="adj" fmla="val 7642"/>
              </a:avLst>
            </a:prstGeom>
            <a:solidFill>
              <a:schemeClr val="bg1"/>
            </a:solidFill>
            <a:ln w="76200">
              <a:solidFill>
                <a:srgbClr val="014B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rgbClr val="014B3F"/>
                  </a:solidFill>
                  <a:latin typeface="Arial Black" panose="020B0A04020102020204" pitchFamily="34" charset="0"/>
                </a:rPr>
                <a:t>Cont.</a:t>
              </a:r>
            </a:p>
          </p:txBody>
        </p:sp>
        <p:sp>
          <p:nvSpPr>
            <p:cNvPr id="42" name="Multiplication Sign 41">
              <a:extLst>
                <a:ext uri="{FF2B5EF4-FFF2-40B4-BE49-F238E27FC236}">
                  <a16:creationId xmlns:a16="http://schemas.microsoft.com/office/drawing/2014/main" id="{F3656C83-9BA0-49CF-90D3-5BB46E34E425}"/>
                </a:ext>
              </a:extLst>
            </p:cNvPr>
            <p:cNvSpPr/>
            <p:nvPr/>
          </p:nvSpPr>
          <p:spPr>
            <a:xfrm>
              <a:off x="4518985" y="1132522"/>
              <a:ext cx="231820" cy="245412"/>
            </a:xfrm>
            <a:prstGeom prst="mathMultiply">
              <a:avLst/>
            </a:prstGeom>
            <a:solidFill>
              <a:srgbClr val="014B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F051A976-9267-4085-B502-BD33E97A2AF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35" t="29784" r="29499" b="32976"/>
          <a:stretch/>
        </p:blipFill>
        <p:spPr>
          <a:xfrm>
            <a:off x="9551818" y="3896769"/>
            <a:ext cx="3486853" cy="3086910"/>
          </a:xfrm>
          <a:prstGeom prst="rect">
            <a:avLst/>
          </a:prstGeom>
        </p:spPr>
      </p:pic>
      <p:sp>
        <p:nvSpPr>
          <p:cNvPr id="25" name="TextBox 24">
            <a:hlinkClick r:id="rId5" action="ppaction://hlinksldjump"/>
            <a:extLst>
              <a:ext uri="{FF2B5EF4-FFF2-40B4-BE49-F238E27FC236}">
                <a16:creationId xmlns:a16="http://schemas.microsoft.com/office/drawing/2014/main" id="{2C445528-DF48-449F-A5E1-33A1276DEE19}"/>
              </a:ext>
            </a:extLst>
          </p:cNvPr>
          <p:cNvSpPr txBox="1"/>
          <p:nvPr/>
        </p:nvSpPr>
        <p:spPr>
          <a:xfrm>
            <a:off x="-40678" y="2498862"/>
            <a:ext cx="1030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 Black" panose="020B0A04020102020204" pitchFamily="34" charset="0"/>
              </a:rPr>
              <a:t>Types</a:t>
            </a:r>
            <a:endParaRPr lang="en-ID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27" name="TextBox 26">
            <a:hlinkClick r:id="rId6" action="ppaction://hlinksldjump"/>
            <a:extLst>
              <a:ext uri="{FF2B5EF4-FFF2-40B4-BE49-F238E27FC236}">
                <a16:creationId xmlns:a16="http://schemas.microsoft.com/office/drawing/2014/main" id="{7CE18C33-70BE-434C-995C-32B380C9E39C}"/>
              </a:ext>
            </a:extLst>
          </p:cNvPr>
          <p:cNvSpPr txBox="1"/>
          <p:nvPr/>
        </p:nvSpPr>
        <p:spPr>
          <a:xfrm>
            <a:off x="-29172" y="4349286"/>
            <a:ext cx="11710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014B3F"/>
                </a:solidFill>
                <a:latin typeface="Arial Black" panose="020B0A04020102020204" pitchFamily="34" charset="0"/>
              </a:rPr>
              <a:t>Symptoms</a:t>
            </a:r>
            <a:endParaRPr lang="en-ID" sz="1200" dirty="0">
              <a:solidFill>
                <a:srgbClr val="014B3F"/>
              </a:solidFill>
              <a:latin typeface="Arial Black" panose="020B0A04020102020204" pitchFamily="34" charset="0"/>
            </a:endParaRPr>
          </a:p>
        </p:txBody>
      </p:sp>
      <p:sp>
        <p:nvSpPr>
          <p:cNvPr id="30" name="TextBox 29">
            <a:hlinkClick r:id="rId7" action="ppaction://hlinksldjump"/>
            <a:extLst>
              <a:ext uri="{FF2B5EF4-FFF2-40B4-BE49-F238E27FC236}">
                <a16:creationId xmlns:a16="http://schemas.microsoft.com/office/drawing/2014/main" id="{8F252850-8415-41AC-AA92-F7AAE6C5EB32}"/>
              </a:ext>
            </a:extLst>
          </p:cNvPr>
          <p:cNvSpPr txBox="1"/>
          <p:nvPr/>
        </p:nvSpPr>
        <p:spPr>
          <a:xfrm>
            <a:off x="-29172" y="5259556"/>
            <a:ext cx="1030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 Black" panose="020B0A04020102020204" pitchFamily="34" charset="0"/>
              </a:rPr>
              <a:t>Anti</a:t>
            </a:r>
            <a:endParaRPr lang="en-ID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pic>
        <p:nvPicPr>
          <p:cNvPr id="34" name="Picture 33">
            <a:hlinkClick r:id="rId8" action="ppaction://hlinksldjump"/>
            <a:extLst>
              <a:ext uri="{FF2B5EF4-FFF2-40B4-BE49-F238E27FC236}">
                <a16:creationId xmlns:a16="http://schemas.microsoft.com/office/drawing/2014/main" id="{C0B8888B-D64E-4DE3-BD38-0DC215D46707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65" t="27901" r="29499" b="29390"/>
          <a:stretch/>
        </p:blipFill>
        <p:spPr>
          <a:xfrm>
            <a:off x="209503" y="442780"/>
            <a:ext cx="456758" cy="458625"/>
          </a:xfrm>
          <a:prstGeom prst="rect">
            <a:avLst/>
          </a:prstGeom>
        </p:spPr>
      </p:pic>
      <p:pic>
        <p:nvPicPr>
          <p:cNvPr id="35" name="Picture 34">
            <a:hlinkClick r:id="rId10" action="ppaction://hlinksldjump"/>
            <a:extLst>
              <a:ext uri="{FF2B5EF4-FFF2-40B4-BE49-F238E27FC236}">
                <a16:creationId xmlns:a16="http://schemas.microsoft.com/office/drawing/2014/main" id="{0728989A-E163-4191-BE45-78BAF9D25CC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678" y="5739127"/>
            <a:ext cx="1008634" cy="1008634"/>
          </a:xfrm>
          <a:prstGeom prst="rect">
            <a:avLst/>
          </a:prstGeom>
        </p:spPr>
      </p:pic>
      <p:sp>
        <p:nvSpPr>
          <p:cNvPr id="36" name="TextBox 35">
            <a:hlinkClick r:id="rId12" action="ppaction://hlinksldjump"/>
            <a:extLst>
              <a:ext uri="{FF2B5EF4-FFF2-40B4-BE49-F238E27FC236}">
                <a16:creationId xmlns:a16="http://schemas.microsoft.com/office/drawing/2014/main" id="{CA68FE07-462A-43E7-B9D6-68568AE3C3A8}"/>
              </a:ext>
            </a:extLst>
          </p:cNvPr>
          <p:cNvSpPr txBox="1"/>
          <p:nvPr/>
        </p:nvSpPr>
        <p:spPr>
          <a:xfrm>
            <a:off x="-66436" y="1641951"/>
            <a:ext cx="1030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 Black" panose="020B0A04020102020204" pitchFamily="34" charset="0"/>
              </a:rPr>
              <a:t>Intro</a:t>
            </a:r>
            <a:endParaRPr lang="en-ID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43" name="TextBox 42">
            <a:hlinkClick r:id="rId13" action="ppaction://hlinksldjump"/>
            <a:extLst>
              <a:ext uri="{FF2B5EF4-FFF2-40B4-BE49-F238E27FC236}">
                <a16:creationId xmlns:a16="http://schemas.microsoft.com/office/drawing/2014/main" id="{9412E49F-DC1B-4126-B027-6B8AA8FF9B26}"/>
              </a:ext>
            </a:extLst>
          </p:cNvPr>
          <p:cNvSpPr txBox="1"/>
          <p:nvPr/>
        </p:nvSpPr>
        <p:spPr>
          <a:xfrm>
            <a:off x="-14920" y="3365326"/>
            <a:ext cx="10303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Arial Black" panose="020B0A04020102020204" pitchFamily="34" charset="0"/>
              </a:rPr>
              <a:t>Spread &amp; Protect</a:t>
            </a:r>
          </a:p>
        </p:txBody>
      </p:sp>
      <p:sp>
        <p:nvSpPr>
          <p:cNvPr id="44" name="Rectangle: Rounded Corners 43">
            <a:hlinkClick r:id="rId6" action="ppaction://hlinksldjump"/>
            <a:extLst>
              <a:ext uri="{FF2B5EF4-FFF2-40B4-BE49-F238E27FC236}">
                <a16:creationId xmlns:a16="http://schemas.microsoft.com/office/drawing/2014/main" id="{C8361D3F-04E5-4AAC-B91C-BDF55A8530EB}"/>
              </a:ext>
            </a:extLst>
          </p:cNvPr>
          <p:cNvSpPr/>
          <p:nvPr/>
        </p:nvSpPr>
        <p:spPr>
          <a:xfrm>
            <a:off x="1210615" y="141666"/>
            <a:ext cx="1468192" cy="618188"/>
          </a:xfrm>
          <a:prstGeom prst="roundRect">
            <a:avLst/>
          </a:prstGeom>
          <a:solidFill>
            <a:srgbClr val="FEA139"/>
          </a:solidFill>
          <a:ln w="5715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Symptoms</a:t>
            </a:r>
          </a:p>
        </p:txBody>
      </p:sp>
      <p:sp>
        <p:nvSpPr>
          <p:cNvPr id="45" name="Rectangle: Rounded Corners 44">
            <a:hlinkClick r:id="rId14" action="ppaction://hlinksldjump"/>
            <a:extLst>
              <a:ext uri="{FF2B5EF4-FFF2-40B4-BE49-F238E27FC236}">
                <a16:creationId xmlns:a16="http://schemas.microsoft.com/office/drawing/2014/main" id="{3BF07C47-2C3E-49E9-B117-F967094616FD}"/>
              </a:ext>
            </a:extLst>
          </p:cNvPr>
          <p:cNvSpPr/>
          <p:nvPr/>
        </p:nvSpPr>
        <p:spPr>
          <a:xfrm>
            <a:off x="2818328" y="141666"/>
            <a:ext cx="1468192" cy="618188"/>
          </a:xfrm>
          <a:prstGeom prst="roundRect">
            <a:avLst/>
          </a:prstGeom>
          <a:solidFill>
            <a:srgbClr val="014B3F"/>
          </a:solidFill>
          <a:ln w="5715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Cont.</a:t>
            </a:r>
          </a:p>
        </p:txBody>
      </p:sp>
    </p:spTree>
    <p:extLst>
      <p:ext uri="{BB962C8B-B14F-4D97-AF65-F5344CB8AC3E}">
        <p14:creationId xmlns:p14="http://schemas.microsoft.com/office/powerpoint/2010/main" val="2067940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51">
            <a:extLst>
              <a:ext uri="{FF2B5EF4-FFF2-40B4-BE49-F238E27FC236}">
                <a16:creationId xmlns:a16="http://schemas.microsoft.com/office/drawing/2014/main" id="{C009556E-1689-4B55-90D0-C482ADEAD7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2535" cy="6858000"/>
          </a:xfrm>
          <a:prstGeom prst="rect">
            <a:avLst/>
          </a:prstGeom>
        </p:spPr>
      </p:pic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id="{DD55CA72-9D42-4938-B0B8-4E5EA4EF2365}"/>
              </a:ext>
            </a:extLst>
          </p:cNvPr>
          <p:cNvSpPr/>
          <p:nvPr/>
        </p:nvSpPr>
        <p:spPr>
          <a:xfrm>
            <a:off x="-206062" y="5750313"/>
            <a:ext cx="1210614" cy="7094109"/>
          </a:xfrm>
          <a:prstGeom prst="roundRect">
            <a:avLst>
              <a:gd name="adj" fmla="val 21986"/>
            </a:avLst>
          </a:prstGeom>
          <a:solidFill>
            <a:srgbClr val="014B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78" name="Rectangle: Rounded Corners 77">
            <a:extLst>
              <a:ext uri="{FF2B5EF4-FFF2-40B4-BE49-F238E27FC236}">
                <a16:creationId xmlns:a16="http://schemas.microsoft.com/office/drawing/2014/main" id="{D92F62FC-4518-4E39-86A1-D7026420BE50}"/>
              </a:ext>
            </a:extLst>
          </p:cNvPr>
          <p:cNvSpPr/>
          <p:nvPr/>
        </p:nvSpPr>
        <p:spPr>
          <a:xfrm>
            <a:off x="-206062" y="-2216340"/>
            <a:ext cx="1210614" cy="7186411"/>
          </a:xfrm>
          <a:prstGeom prst="roundRect">
            <a:avLst>
              <a:gd name="adj" fmla="val 21986"/>
            </a:avLst>
          </a:prstGeom>
          <a:solidFill>
            <a:srgbClr val="014B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6F4C18BF-BE08-469E-B245-58235BC8BAF8}"/>
              </a:ext>
            </a:extLst>
          </p:cNvPr>
          <p:cNvSpPr/>
          <p:nvPr/>
        </p:nvSpPr>
        <p:spPr>
          <a:xfrm>
            <a:off x="1609860" y="1641950"/>
            <a:ext cx="9440214" cy="4874507"/>
          </a:xfrm>
          <a:prstGeom prst="roundRect">
            <a:avLst>
              <a:gd name="adj" fmla="val 8985"/>
            </a:avLst>
          </a:prstGeom>
          <a:solidFill>
            <a:srgbClr val="FEA139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D" sz="1800" dirty="0">
              <a:solidFill>
                <a:schemeClr val="bg1"/>
              </a:solidFill>
            </a:endParaRPr>
          </a:p>
        </p:txBody>
      </p:sp>
      <p:sp>
        <p:nvSpPr>
          <p:cNvPr id="14" name="Flowchart: Connector 13">
            <a:extLst>
              <a:ext uri="{FF2B5EF4-FFF2-40B4-BE49-F238E27FC236}">
                <a16:creationId xmlns:a16="http://schemas.microsoft.com/office/drawing/2014/main" id="{FA0094AA-1D8F-4033-94DF-18A9B8153666}"/>
              </a:ext>
            </a:extLst>
          </p:cNvPr>
          <p:cNvSpPr/>
          <p:nvPr/>
        </p:nvSpPr>
        <p:spPr>
          <a:xfrm>
            <a:off x="10934163" y="141666"/>
            <a:ext cx="1099823" cy="1146221"/>
          </a:xfrm>
          <a:prstGeom prst="flowChartConnector">
            <a:avLst/>
          </a:prstGeom>
          <a:solidFill>
            <a:srgbClr val="014B3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b="1" dirty="0"/>
          </a:p>
        </p:txBody>
      </p:sp>
      <p:sp>
        <p:nvSpPr>
          <p:cNvPr id="21" name="Rectangle: Rounded Corners 20">
            <a:hlinkClick r:id="rId3" action="ppaction://hlinksldjump"/>
            <a:extLst>
              <a:ext uri="{FF2B5EF4-FFF2-40B4-BE49-F238E27FC236}">
                <a16:creationId xmlns:a16="http://schemas.microsoft.com/office/drawing/2014/main" id="{4269D757-7CF7-44B3-A6C7-B2144D41E963}"/>
              </a:ext>
            </a:extLst>
          </p:cNvPr>
          <p:cNvSpPr/>
          <p:nvPr/>
        </p:nvSpPr>
        <p:spPr>
          <a:xfrm>
            <a:off x="1210615" y="141666"/>
            <a:ext cx="1468192" cy="618188"/>
          </a:xfrm>
          <a:prstGeom prst="roundRect">
            <a:avLst/>
          </a:prstGeom>
          <a:solidFill>
            <a:srgbClr val="014B3F"/>
          </a:solidFill>
          <a:ln w="5715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Anti</a:t>
            </a:r>
            <a:endParaRPr lang="en-ID" sz="1600" b="1" dirty="0"/>
          </a:p>
        </p:txBody>
      </p:sp>
      <p:sp>
        <p:nvSpPr>
          <p:cNvPr id="26" name="TextBox 25">
            <a:hlinkClick r:id="rId4" action="ppaction://hlinksldjump"/>
            <a:extLst>
              <a:ext uri="{FF2B5EF4-FFF2-40B4-BE49-F238E27FC236}">
                <a16:creationId xmlns:a16="http://schemas.microsoft.com/office/drawing/2014/main" id="{61687E3C-7298-4354-A4C8-B397DD6B87AF}"/>
              </a:ext>
            </a:extLst>
          </p:cNvPr>
          <p:cNvSpPr txBox="1"/>
          <p:nvPr/>
        </p:nvSpPr>
        <p:spPr>
          <a:xfrm>
            <a:off x="-40678" y="2498862"/>
            <a:ext cx="1030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 Black" panose="020B0A04020102020204" pitchFamily="34" charset="0"/>
              </a:rPr>
              <a:t>Types</a:t>
            </a:r>
            <a:endParaRPr lang="en-ID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28" name="TextBox 27">
            <a:hlinkClick r:id="rId5" action="ppaction://hlinksldjump"/>
            <a:extLst>
              <a:ext uri="{FF2B5EF4-FFF2-40B4-BE49-F238E27FC236}">
                <a16:creationId xmlns:a16="http://schemas.microsoft.com/office/drawing/2014/main" id="{82FD9B48-0198-442D-B9CE-479B4CC38CF6}"/>
              </a:ext>
            </a:extLst>
          </p:cNvPr>
          <p:cNvSpPr txBox="1"/>
          <p:nvPr/>
        </p:nvSpPr>
        <p:spPr>
          <a:xfrm>
            <a:off x="-153875" y="4220107"/>
            <a:ext cx="12397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Arial Black" panose="020B0A04020102020204" pitchFamily="34" charset="0"/>
              </a:rPr>
              <a:t>Symptoms</a:t>
            </a:r>
            <a:endParaRPr lang="en-ID" sz="20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29" name="TextBox 28">
            <a:hlinkClick r:id="rId3" action="ppaction://hlinksldjump"/>
            <a:extLst>
              <a:ext uri="{FF2B5EF4-FFF2-40B4-BE49-F238E27FC236}">
                <a16:creationId xmlns:a16="http://schemas.microsoft.com/office/drawing/2014/main" id="{B3447DB9-0BAA-4A5C-8BF5-E970EF92AA08}"/>
              </a:ext>
            </a:extLst>
          </p:cNvPr>
          <p:cNvSpPr txBox="1"/>
          <p:nvPr/>
        </p:nvSpPr>
        <p:spPr>
          <a:xfrm>
            <a:off x="-29172" y="5259556"/>
            <a:ext cx="1030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14B3F"/>
                </a:solidFill>
                <a:latin typeface="Arial Black" panose="020B0A04020102020204" pitchFamily="34" charset="0"/>
              </a:rPr>
              <a:t>Anti</a:t>
            </a:r>
            <a:endParaRPr lang="en-ID" dirty="0">
              <a:solidFill>
                <a:srgbClr val="014B3F"/>
              </a:solidFill>
              <a:latin typeface="Arial Black" panose="020B0A04020102020204" pitchFamily="34" charset="0"/>
            </a:endParaRPr>
          </a:p>
        </p:txBody>
      </p:sp>
      <p:pic>
        <p:nvPicPr>
          <p:cNvPr id="32" name="Picture 31">
            <a:hlinkClick r:id="rId6" action="ppaction://hlinksldjump"/>
            <a:extLst>
              <a:ext uri="{FF2B5EF4-FFF2-40B4-BE49-F238E27FC236}">
                <a16:creationId xmlns:a16="http://schemas.microsoft.com/office/drawing/2014/main" id="{7EE230F1-20C7-43BB-AED0-298CA220C77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65" t="27901" r="29499" b="29390"/>
          <a:stretch/>
        </p:blipFill>
        <p:spPr>
          <a:xfrm>
            <a:off x="209503" y="442780"/>
            <a:ext cx="456758" cy="458625"/>
          </a:xfrm>
          <a:prstGeom prst="rect">
            <a:avLst/>
          </a:prstGeom>
        </p:spPr>
      </p:pic>
      <p:pic>
        <p:nvPicPr>
          <p:cNvPr id="37" name="Picture 36">
            <a:hlinkClick r:id="rId8" action="ppaction://hlinksldjump"/>
            <a:extLst>
              <a:ext uri="{FF2B5EF4-FFF2-40B4-BE49-F238E27FC236}">
                <a16:creationId xmlns:a16="http://schemas.microsoft.com/office/drawing/2014/main" id="{FFEB3853-77C1-4872-8118-B3823F852E5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678" y="5739127"/>
            <a:ext cx="1008634" cy="1008634"/>
          </a:xfrm>
          <a:prstGeom prst="rect">
            <a:avLst/>
          </a:prstGeom>
        </p:spPr>
      </p:pic>
      <p:sp>
        <p:nvSpPr>
          <p:cNvPr id="13" name="TextBox 12">
            <a:hlinkClick r:id="rId10" action="ppaction://hlinksldjump"/>
            <a:extLst>
              <a:ext uri="{FF2B5EF4-FFF2-40B4-BE49-F238E27FC236}">
                <a16:creationId xmlns:a16="http://schemas.microsoft.com/office/drawing/2014/main" id="{33627596-B6DB-484A-B235-3B7238665C97}"/>
              </a:ext>
            </a:extLst>
          </p:cNvPr>
          <p:cNvSpPr txBox="1"/>
          <p:nvPr/>
        </p:nvSpPr>
        <p:spPr>
          <a:xfrm>
            <a:off x="-66436" y="1641951"/>
            <a:ext cx="1030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 Black" panose="020B0A04020102020204" pitchFamily="34" charset="0"/>
              </a:rPr>
              <a:t>Intro</a:t>
            </a:r>
            <a:endParaRPr lang="en-ID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79" name="TextBox 78">
            <a:hlinkClick r:id="rId11" action="ppaction://hlinksldjump"/>
            <a:extLst>
              <a:ext uri="{FF2B5EF4-FFF2-40B4-BE49-F238E27FC236}">
                <a16:creationId xmlns:a16="http://schemas.microsoft.com/office/drawing/2014/main" id="{2A6A8366-B8CB-4CEF-8980-F2F2FB635E3A}"/>
              </a:ext>
            </a:extLst>
          </p:cNvPr>
          <p:cNvSpPr txBox="1"/>
          <p:nvPr/>
        </p:nvSpPr>
        <p:spPr>
          <a:xfrm>
            <a:off x="-14920" y="3365326"/>
            <a:ext cx="10303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Arial Black" panose="020B0A04020102020204" pitchFamily="34" charset="0"/>
              </a:rPr>
              <a:t>Spread &amp; Protect</a:t>
            </a:r>
            <a:endParaRPr lang="en-ID" sz="12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BB3EC56-FE5E-4C1B-AB5C-55A5916BEFA4}"/>
              </a:ext>
            </a:extLst>
          </p:cNvPr>
          <p:cNvGrpSpPr/>
          <p:nvPr/>
        </p:nvGrpSpPr>
        <p:grpSpPr>
          <a:xfrm>
            <a:off x="4627949" y="1113918"/>
            <a:ext cx="2987897" cy="868715"/>
            <a:chOff x="1944711" y="1113918"/>
            <a:chExt cx="2987897" cy="868715"/>
          </a:xfrm>
        </p:grpSpPr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63A065D7-38C3-437C-8F95-A0A42B6E8B2F}"/>
                </a:ext>
              </a:extLst>
            </p:cNvPr>
            <p:cNvSpPr/>
            <p:nvPr/>
          </p:nvSpPr>
          <p:spPr>
            <a:xfrm>
              <a:off x="2018986" y="1132522"/>
              <a:ext cx="2913622" cy="850111"/>
            </a:xfrm>
            <a:prstGeom prst="roundRect">
              <a:avLst>
                <a:gd name="adj" fmla="val 7642"/>
              </a:avLst>
            </a:prstGeom>
            <a:solidFill>
              <a:schemeClr val="tx1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1134F1F9-3AB7-43EB-B7CF-7F87D251586D}"/>
                </a:ext>
              </a:extLst>
            </p:cNvPr>
            <p:cNvSpPr/>
            <p:nvPr/>
          </p:nvSpPr>
          <p:spPr>
            <a:xfrm>
              <a:off x="1944711" y="1113918"/>
              <a:ext cx="2884866" cy="753520"/>
            </a:xfrm>
            <a:prstGeom prst="roundRect">
              <a:avLst>
                <a:gd name="adj" fmla="val 7642"/>
              </a:avLst>
            </a:prstGeom>
            <a:solidFill>
              <a:schemeClr val="bg1"/>
            </a:solidFill>
            <a:ln w="76200">
              <a:solidFill>
                <a:srgbClr val="014B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rgbClr val="014B3F"/>
                  </a:solidFill>
                  <a:latin typeface="Arial Black" panose="020B0A04020102020204" pitchFamily="34" charset="0"/>
                </a:rPr>
                <a:t>Anti-Malware Program </a:t>
              </a:r>
              <a:endParaRPr lang="en-ID" sz="2000" dirty="0">
                <a:solidFill>
                  <a:srgbClr val="014B3F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30" name="Multiplication Sign 29">
              <a:extLst>
                <a:ext uri="{FF2B5EF4-FFF2-40B4-BE49-F238E27FC236}">
                  <a16:creationId xmlns:a16="http://schemas.microsoft.com/office/drawing/2014/main" id="{EBF2BD93-7DB3-4E94-AF9D-8919482E9CA0}"/>
                </a:ext>
              </a:extLst>
            </p:cNvPr>
            <p:cNvSpPr/>
            <p:nvPr/>
          </p:nvSpPr>
          <p:spPr>
            <a:xfrm>
              <a:off x="4518985" y="1132522"/>
              <a:ext cx="231820" cy="245412"/>
            </a:xfrm>
            <a:prstGeom prst="mathMultiply">
              <a:avLst/>
            </a:prstGeom>
            <a:solidFill>
              <a:srgbClr val="014B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EBA66671-F6B9-45A8-9E4B-F776AD6D572A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40" t="4980" r="55819" b="63563"/>
          <a:stretch/>
        </p:blipFill>
        <p:spPr>
          <a:xfrm>
            <a:off x="2541436" y="2501021"/>
            <a:ext cx="1178456" cy="104897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54C5DFE-5913-4EF8-8C02-A1171DB29A04}"/>
              </a:ext>
            </a:extLst>
          </p:cNvPr>
          <p:cNvSpPr txBox="1"/>
          <p:nvPr/>
        </p:nvSpPr>
        <p:spPr>
          <a:xfrm>
            <a:off x="3749065" y="2510664"/>
            <a:ext cx="1693306" cy="584775"/>
          </a:xfrm>
          <a:prstGeom prst="rect">
            <a:avLst/>
          </a:prstGeom>
          <a:solidFill>
            <a:srgbClr val="014B3F"/>
          </a:solidFill>
        </p:spPr>
        <p:txBody>
          <a:bodyPr wrap="square" rtlCol="0">
            <a:spAutoFit/>
          </a:bodyPr>
          <a:lstStyle/>
          <a:p>
            <a:r>
              <a:rPr lang="en-US" sz="3200" b="1" dirty="0" err="1">
                <a:solidFill>
                  <a:schemeClr val="bg1"/>
                </a:solidFill>
              </a:rPr>
              <a:t>Emsisoft</a:t>
            </a:r>
            <a:endParaRPr lang="en-ID" sz="3200" b="1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AF5A428-CE3B-4440-BF60-EEF58AD1D038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765" t="6456" r="14497" b="65291"/>
          <a:stretch/>
        </p:blipFill>
        <p:spPr>
          <a:xfrm>
            <a:off x="2291890" y="4147634"/>
            <a:ext cx="1202478" cy="1142426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0B821004-6A6A-4A6B-A256-4223564E64E2}"/>
              </a:ext>
            </a:extLst>
          </p:cNvPr>
          <p:cNvSpPr txBox="1"/>
          <p:nvPr/>
        </p:nvSpPr>
        <p:spPr>
          <a:xfrm>
            <a:off x="3700429" y="4185039"/>
            <a:ext cx="2055943" cy="584775"/>
          </a:xfrm>
          <a:prstGeom prst="rect">
            <a:avLst/>
          </a:prstGeom>
          <a:solidFill>
            <a:srgbClr val="014B3F"/>
          </a:solidFill>
        </p:spPr>
        <p:txBody>
          <a:bodyPr wrap="square" rtlCol="0">
            <a:spAutoFit/>
          </a:bodyPr>
          <a:lstStyle/>
          <a:p>
            <a:r>
              <a:rPr lang="en-US" sz="3200" b="1" dirty="0" err="1">
                <a:solidFill>
                  <a:schemeClr val="bg1"/>
                </a:solidFill>
              </a:rPr>
              <a:t>Plumbytes</a:t>
            </a:r>
            <a:endParaRPr lang="en-ID" sz="3200" b="1" dirty="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D226E96-285C-4BAD-B077-E28361E7F42F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112" t="36609" r="14056" b="26484"/>
          <a:stretch/>
        </p:blipFill>
        <p:spPr>
          <a:xfrm>
            <a:off x="6574831" y="2441257"/>
            <a:ext cx="1124621" cy="1264194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8B2CD9DC-FB39-48C8-AC07-9420B1BC238E}"/>
              </a:ext>
            </a:extLst>
          </p:cNvPr>
          <p:cNvSpPr txBox="1"/>
          <p:nvPr/>
        </p:nvSpPr>
        <p:spPr>
          <a:xfrm>
            <a:off x="7897226" y="2533566"/>
            <a:ext cx="2657165" cy="584775"/>
          </a:xfrm>
          <a:prstGeom prst="rect">
            <a:avLst/>
          </a:prstGeom>
          <a:solidFill>
            <a:srgbClr val="014B3F"/>
          </a:solidFill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Malwarebytes</a:t>
            </a:r>
            <a:endParaRPr lang="en-ID" b="1" dirty="0">
              <a:solidFill>
                <a:schemeClr val="bg1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D9E6B68-FEDA-4448-A1F9-373D3E1E9994}"/>
              </a:ext>
            </a:extLst>
          </p:cNvPr>
          <p:cNvSpPr txBox="1"/>
          <p:nvPr/>
        </p:nvSpPr>
        <p:spPr>
          <a:xfrm>
            <a:off x="7904313" y="4164075"/>
            <a:ext cx="1945628" cy="584775"/>
          </a:xfrm>
          <a:prstGeom prst="rect">
            <a:avLst/>
          </a:prstGeom>
          <a:solidFill>
            <a:srgbClr val="014B3F"/>
          </a:solidFill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Avast</a:t>
            </a:r>
            <a:endParaRPr lang="en-ID" sz="3200" b="1" dirty="0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924A19D-D2A3-479B-9720-034CAACE851A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68" t="40092" r="53505" b="28215"/>
          <a:stretch/>
        </p:blipFill>
        <p:spPr>
          <a:xfrm>
            <a:off x="6721546" y="4117514"/>
            <a:ext cx="1030014" cy="1113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190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4" grpId="0" animBg="1"/>
      <p:bldP spid="43" grpId="0" animBg="1"/>
      <p:bldP spid="4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9884F020-0A9A-46A5-A6F0-9F6460A12FEC}"/>
              </a:ext>
            </a:extLst>
          </p:cNvPr>
          <p:cNvGrpSpPr/>
          <p:nvPr/>
        </p:nvGrpSpPr>
        <p:grpSpPr>
          <a:xfrm>
            <a:off x="330556" y="412126"/>
            <a:ext cx="433594" cy="244699"/>
            <a:chOff x="304798" y="270457"/>
            <a:chExt cx="433594" cy="244699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6710A46-C015-4236-9C77-441D522B25BC}"/>
                </a:ext>
              </a:extLst>
            </p:cNvPr>
            <p:cNvSpPr/>
            <p:nvPr/>
          </p:nvSpPr>
          <p:spPr>
            <a:xfrm>
              <a:off x="309094" y="270457"/>
              <a:ext cx="429298" cy="55810"/>
            </a:xfrm>
            <a:prstGeom prst="rect">
              <a:avLst/>
            </a:prstGeom>
            <a:solidFill>
              <a:srgbClr val="014B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85E8AF3-8E5F-47DE-9F68-97E8C901C4B9}"/>
                </a:ext>
              </a:extLst>
            </p:cNvPr>
            <p:cNvSpPr/>
            <p:nvPr/>
          </p:nvSpPr>
          <p:spPr>
            <a:xfrm>
              <a:off x="306946" y="358462"/>
              <a:ext cx="429298" cy="55810"/>
            </a:xfrm>
            <a:prstGeom prst="rect">
              <a:avLst/>
            </a:prstGeom>
            <a:solidFill>
              <a:srgbClr val="014B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F80AF7C-7463-4EA5-A5B5-3C74B6F4C2C1}"/>
                </a:ext>
              </a:extLst>
            </p:cNvPr>
            <p:cNvSpPr/>
            <p:nvPr/>
          </p:nvSpPr>
          <p:spPr>
            <a:xfrm>
              <a:off x="304798" y="459346"/>
              <a:ext cx="429298" cy="55810"/>
            </a:xfrm>
            <a:prstGeom prst="rect">
              <a:avLst/>
            </a:prstGeom>
            <a:solidFill>
              <a:srgbClr val="014B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3CAE76B9-9FA4-41AC-96C1-A4DDB79D4F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2535" cy="6858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0F421C7-5848-46F5-BBF0-948D2992E4B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55" t="6328" r="6847" b="11186"/>
          <a:stretch/>
        </p:blipFill>
        <p:spPr>
          <a:xfrm>
            <a:off x="1968463" y="801968"/>
            <a:ext cx="4649273" cy="4501286"/>
          </a:xfrm>
          <a:prstGeom prst="rect">
            <a:avLst/>
          </a:prstGeom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40278F75-4973-4DCB-86BA-BCBA7FA08C5F}"/>
              </a:ext>
            </a:extLst>
          </p:cNvPr>
          <p:cNvSpPr/>
          <p:nvPr/>
        </p:nvSpPr>
        <p:spPr>
          <a:xfrm>
            <a:off x="4741831" y="1047158"/>
            <a:ext cx="809219" cy="251137"/>
          </a:xfrm>
          <a:prstGeom prst="roundRect">
            <a:avLst/>
          </a:prstGeom>
          <a:solidFill>
            <a:srgbClr val="FEA1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548D6D59-AD4D-4F16-A091-9A2CDA594EB6}"/>
              </a:ext>
            </a:extLst>
          </p:cNvPr>
          <p:cNvSpPr/>
          <p:nvPr/>
        </p:nvSpPr>
        <p:spPr>
          <a:xfrm>
            <a:off x="4252434" y="5250607"/>
            <a:ext cx="809219" cy="251137"/>
          </a:xfrm>
          <a:prstGeom prst="roundRect">
            <a:avLst/>
          </a:prstGeom>
          <a:solidFill>
            <a:srgbClr val="FEA1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6A6EC4D8-56AD-4E4E-A978-FAC5DC1B6523}"/>
              </a:ext>
            </a:extLst>
          </p:cNvPr>
          <p:cNvSpPr/>
          <p:nvPr/>
        </p:nvSpPr>
        <p:spPr>
          <a:xfrm>
            <a:off x="5146441" y="1344953"/>
            <a:ext cx="809219" cy="251138"/>
          </a:xfrm>
          <a:prstGeom prst="roundRect">
            <a:avLst/>
          </a:prstGeom>
          <a:solidFill>
            <a:srgbClr val="FEA1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7E4E8A07-B704-462E-9C00-C9F63A6A2325}"/>
              </a:ext>
            </a:extLst>
          </p:cNvPr>
          <p:cNvSpPr/>
          <p:nvPr/>
        </p:nvSpPr>
        <p:spPr>
          <a:xfrm>
            <a:off x="4613043" y="4948011"/>
            <a:ext cx="809219" cy="251137"/>
          </a:xfrm>
          <a:prstGeom prst="roundRect">
            <a:avLst/>
          </a:prstGeom>
          <a:solidFill>
            <a:srgbClr val="FEA1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86190366-F39C-478D-99AC-F253902D7A76}"/>
              </a:ext>
            </a:extLst>
          </p:cNvPr>
          <p:cNvSpPr/>
          <p:nvPr/>
        </p:nvSpPr>
        <p:spPr>
          <a:xfrm>
            <a:off x="5126048" y="5231169"/>
            <a:ext cx="809219" cy="251137"/>
          </a:xfrm>
          <a:prstGeom prst="roundRect">
            <a:avLst/>
          </a:prstGeom>
          <a:solidFill>
            <a:srgbClr val="FEA1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47BD1DD5-C714-4FF8-A74F-08410673A7A8}"/>
              </a:ext>
            </a:extLst>
          </p:cNvPr>
          <p:cNvSpPr/>
          <p:nvPr/>
        </p:nvSpPr>
        <p:spPr>
          <a:xfrm>
            <a:off x="1159244" y="3065194"/>
            <a:ext cx="809219" cy="251137"/>
          </a:xfrm>
          <a:prstGeom prst="roundRect">
            <a:avLst/>
          </a:prstGeom>
          <a:solidFill>
            <a:srgbClr val="FEA1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C2E3997F-7B4F-4802-9059-78374E2B4CD7}"/>
              </a:ext>
            </a:extLst>
          </p:cNvPr>
          <p:cNvSpPr/>
          <p:nvPr/>
        </p:nvSpPr>
        <p:spPr>
          <a:xfrm>
            <a:off x="1159244" y="2498878"/>
            <a:ext cx="809219" cy="251137"/>
          </a:xfrm>
          <a:prstGeom prst="roundRect">
            <a:avLst/>
          </a:prstGeom>
          <a:solidFill>
            <a:srgbClr val="FEA1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AACB671D-515E-4FF6-BF87-9AD28F081C38}"/>
              </a:ext>
            </a:extLst>
          </p:cNvPr>
          <p:cNvSpPr/>
          <p:nvPr/>
        </p:nvSpPr>
        <p:spPr>
          <a:xfrm>
            <a:off x="1672249" y="2782036"/>
            <a:ext cx="809219" cy="251137"/>
          </a:xfrm>
          <a:prstGeom prst="roundRect">
            <a:avLst/>
          </a:prstGeom>
          <a:solidFill>
            <a:srgbClr val="FEA1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2069E7CC-D4D6-44C7-B1A3-E6A9737BA7EB}"/>
              </a:ext>
            </a:extLst>
          </p:cNvPr>
          <p:cNvSpPr/>
          <p:nvPr/>
        </p:nvSpPr>
        <p:spPr>
          <a:xfrm>
            <a:off x="399246" y="6181846"/>
            <a:ext cx="558083" cy="194255"/>
          </a:xfrm>
          <a:prstGeom prst="rightArrow">
            <a:avLst/>
          </a:prstGeom>
          <a:solidFill>
            <a:srgbClr val="014B3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9" name="Arrow: Right 28">
            <a:hlinkClick r:id="" action="ppaction://noaction"/>
            <a:extLst>
              <a:ext uri="{FF2B5EF4-FFF2-40B4-BE49-F238E27FC236}">
                <a16:creationId xmlns:a16="http://schemas.microsoft.com/office/drawing/2014/main" id="{8DD14FC1-6E44-48DD-B749-1EC5B223CE3B}"/>
              </a:ext>
            </a:extLst>
          </p:cNvPr>
          <p:cNvSpPr/>
          <p:nvPr/>
        </p:nvSpPr>
        <p:spPr>
          <a:xfrm flipH="1">
            <a:off x="390659" y="6376101"/>
            <a:ext cx="558083" cy="194255"/>
          </a:xfrm>
          <a:prstGeom prst="rightArrow">
            <a:avLst/>
          </a:prstGeom>
          <a:solidFill>
            <a:srgbClr val="014B3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82DA7C8-5F7F-4878-BA2F-31E71B0E4ABC}"/>
              </a:ext>
            </a:extLst>
          </p:cNvPr>
          <p:cNvSpPr txBox="1"/>
          <p:nvPr/>
        </p:nvSpPr>
        <p:spPr>
          <a:xfrm>
            <a:off x="7075500" y="2533194"/>
            <a:ext cx="2939358" cy="707886"/>
          </a:xfrm>
          <a:prstGeom prst="rect">
            <a:avLst/>
          </a:prstGeom>
          <a:solidFill>
            <a:srgbClr val="FEA139"/>
          </a:solidFill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014B3F"/>
                </a:solidFill>
                <a:latin typeface="Arial Black" panose="020B0A04020102020204" pitchFamily="34" charset="0"/>
              </a:rPr>
              <a:t>Thank</a:t>
            </a:r>
            <a:r>
              <a:rPr lang="en-ID" sz="4000" dirty="0">
                <a:solidFill>
                  <a:srgbClr val="014B3F"/>
                </a:solidFill>
                <a:latin typeface="Arial Black" panose="020B0A04020102020204" pitchFamily="34" charset="0"/>
              </a:rPr>
              <a:t>you</a:t>
            </a:r>
            <a:endParaRPr lang="en-US" sz="4000" dirty="0">
              <a:solidFill>
                <a:srgbClr val="014B3F"/>
              </a:solidFill>
              <a:latin typeface="Arial Black" panose="020B0A04020102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21BC472-238A-4DAA-8FA2-DEF31BBDB6D9}"/>
              </a:ext>
            </a:extLst>
          </p:cNvPr>
          <p:cNvSpPr txBox="1"/>
          <p:nvPr/>
        </p:nvSpPr>
        <p:spPr>
          <a:xfrm>
            <a:off x="7075500" y="3238699"/>
            <a:ext cx="4231129" cy="707886"/>
          </a:xfrm>
          <a:prstGeom prst="rect">
            <a:avLst/>
          </a:prstGeom>
          <a:solidFill>
            <a:srgbClr val="014B3F"/>
          </a:solidFill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EA139"/>
                </a:solidFill>
                <a:latin typeface="Arial Black" panose="020B0A04020102020204" pitchFamily="34" charset="0"/>
              </a:rPr>
              <a:t>Any Question?</a:t>
            </a:r>
          </a:p>
        </p:txBody>
      </p:sp>
    </p:spTree>
    <p:extLst>
      <p:ext uri="{BB962C8B-B14F-4D97-AF65-F5344CB8AC3E}">
        <p14:creationId xmlns:p14="http://schemas.microsoft.com/office/powerpoint/2010/main" val="985765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8" grpId="0" animBg="1"/>
      <p:bldP spid="19" grpId="0" animBg="1"/>
      <p:bldP spid="23" grpId="0" animBg="1"/>
      <p:bldP spid="24" grpId="0" animBg="1"/>
      <p:bldP spid="25" grpId="0" animBg="1"/>
      <p:bldP spid="26" grpId="0" animBg="1"/>
      <p:bldP spid="2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AD720865-AAC2-4764-861A-F34592A329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2535" cy="685800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3E8676DC-2DB3-40EA-8A27-2412B02A61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362019">
            <a:off x="9394131" y="3530854"/>
            <a:ext cx="4543010" cy="4543010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7E0CDFC-A836-4AB1-9824-56BE17ABEBF7}"/>
              </a:ext>
            </a:extLst>
          </p:cNvPr>
          <p:cNvSpPr/>
          <p:nvPr/>
        </p:nvSpPr>
        <p:spPr>
          <a:xfrm>
            <a:off x="-206062" y="2228045"/>
            <a:ext cx="1210614" cy="7094109"/>
          </a:xfrm>
          <a:prstGeom prst="roundRect">
            <a:avLst>
              <a:gd name="adj" fmla="val 21986"/>
            </a:avLst>
          </a:prstGeom>
          <a:solidFill>
            <a:srgbClr val="014B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AE2490C-8E81-4993-A96A-84BD543A352D}"/>
              </a:ext>
            </a:extLst>
          </p:cNvPr>
          <p:cNvSpPr/>
          <p:nvPr/>
        </p:nvSpPr>
        <p:spPr>
          <a:xfrm>
            <a:off x="-206062" y="-5867399"/>
            <a:ext cx="1210614" cy="7186411"/>
          </a:xfrm>
          <a:prstGeom prst="roundRect">
            <a:avLst>
              <a:gd name="adj" fmla="val 21986"/>
            </a:avLst>
          </a:prstGeom>
          <a:solidFill>
            <a:srgbClr val="014B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4" name="Flowchart: Connector 13">
            <a:extLst>
              <a:ext uri="{FF2B5EF4-FFF2-40B4-BE49-F238E27FC236}">
                <a16:creationId xmlns:a16="http://schemas.microsoft.com/office/drawing/2014/main" id="{FA0094AA-1D8F-4033-94DF-18A9B8153666}"/>
              </a:ext>
            </a:extLst>
          </p:cNvPr>
          <p:cNvSpPr/>
          <p:nvPr/>
        </p:nvSpPr>
        <p:spPr>
          <a:xfrm>
            <a:off x="10934163" y="141666"/>
            <a:ext cx="1099823" cy="1146221"/>
          </a:xfrm>
          <a:prstGeom prst="flowChartConnector">
            <a:avLst/>
          </a:prstGeom>
          <a:solidFill>
            <a:srgbClr val="014B3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b="1" dirty="0"/>
          </a:p>
        </p:txBody>
      </p:sp>
      <p:sp>
        <p:nvSpPr>
          <p:cNvPr id="21" name="Rectangle: Rounded Corners 20">
            <a:hlinkClick r:id="rId4" action="ppaction://hlinksldjump"/>
            <a:extLst>
              <a:ext uri="{FF2B5EF4-FFF2-40B4-BE49-F238E27FC236}">
                <a16:creationId xmlns:a16="http://schemas.microsoft.com/office/drawing/2014/main" id="{4269D757-7CF7-44B3-A6C7-B2144D41E963}"/>
              </a:ext>
            </a:extLst>
          </p:cNvPr>
          <p:cNvSpPr/>
          <p:nvPr/>
        </p:nvSpPr>
        <p:spPr>
          <a:xfrm>
            <a:off x="1210615" y="141666"/>
            <a:ext cx="1468192" cy="618188"/>
          </a:xfrm>
          <a:prstGeom prst="roundRect">
            <a:avLst/>
          </a:prstGeom>
          <a:solidFill>
            <a:srgbClr val="014B3F"/>
          </a:solidFill>
          <a:ln w="5715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Agenda</a:t>
            </a:r>
            <a:endParaRPr lang="en-ID" sz="1600" b="1" dirty="0"/>
          </a:p>
        </p:txBody>
      </p:sp>
      <p:sp>
        <p:nvSpPr>
          <p:cNvPr id="22" name="Rectangle: Rounded Corners 21">
            <a:hlinkClick r:id="rId5" action="ppaction://hlinksldjump"/>
            <a:extLst>
              <a:ext uri="{FF2B5EF4-FFF2-40B4-BE49-F238E27FC236}">
                <a16:creationId xmlns:a16="http://schemas.microsoft.com/office/drawing/2014/main" id="{8BF0D4F8-B5E4-421C-8CB5-B7C7C424356D}"/>
              </a:ext>
            </a:extLst>
          </p:cNvPr>
          <p:cNvSpPr/>
          <p:nvPr/>
        </p:nvSpPr>
        <p:spPr>
          <a:xfrm>
            <a:off x="2818328" y="141666"/>
            <a:ext cx="1468192" cy="618188"/>
          </a:xfrm>
          <a:prstGeom prst="roundRect">
            <a:avLst/>
          </a:prstGeom>
          <a:solidFill>
            <a:srgbClr val="FEA139"/>
          </a:solidFill>
          <a:ln w="5715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Introduction</a:t>
            </a:r>
            <a:endParaRPr lang="en-ID" sz="1600" b="1" dirty="0"/>
          </a:p>
        </p:txBody>
      </p:sp>
      <p:sp>
        <p:nvSpPr>
          <p:cNvPr id="23" name="Rectangle: Rounded Corners 22">
            <a:hlinkClick r:id="rId6" action="ppaction://hlinksldjump"/>
            <a:extLst>
              <a:ext uri="{FF2B5EF4-FFF2-40B4-BE49-F238E27FC236}">
                <a16:creationId xmlns:a16="http://schemas.microsoft.com/office/drawing/2014/main" id="{1B9032C8-2109-48D3-BF6C-8916102BFF01}"/>
              </a:ext>
            </a:extLst>
          </p:cNvPr>
          <p:cNvSpPr/>
          <p:nvPr/>
        </p:nvSpPr>
        <p:spPr>
          <a:xfrm>
            <a:off x="4426041" y="141666"/>
            <a:ext cx="1468192" cy="618188"/>
          </a:xfrm>
          <a:prstGeom prst="roundRect">
            <a:avLst/>
          </a:prstGeom>
          <a:solidFill>
            <a:srgbClr val="FEA139"/>
          </a:solidFill>
          <a:ln w="5715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1600" b="1" dirty="0"/>
              <a:t>Usage</a:t>
            </a:r>
          </a:p>
        </p:txBody>
      </p:sp>
      <p:sp>
        <p:nvSpPr>
          <p:cNvPr id="26" name="TextBox 25">
            <a:hlinkClick r:id="rId7" action="ppaction://hlinksldjump"/>
            <a:extLst>
              <a:ext uri="{FF2B5EF4-FFF2-40B4-BE49-F238E27FC236}">
                <a16:creationId xmlns:a16="http://schemas.microsoft.com/office/drawing/2014/main" id="{61687E3C-7298-4354-A4C8-B397DD6B87AF}"/>
              </a:ext>
            </a:extLst>
          </p:cNvPr>
          <p:cNvSpPr txBox="1"/>
          <p:nvPr/>
        </p:nvSpPr>
        <p:spPr>
          <a:xfrm>
            <a:off x="-40678" y="2498862"/>
            <a:ext cx="1030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 Black" panose="020B0A04020102020204" pitchFamily="34" charset="0"/>
              </a:rPr>
              <a:t>Types</a:t>
            </a:r>
            <a:endParaRPr lang="en-ID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27" name="TextBox 26">
            <a:hlinkClick r:id="rId8" action="ppaction://hlinksldjump"/>
            <a:extLst>
              <a:ext uri="{FF2B5EF4-FFF2-40B4-BE49-F238E27FC236}">
                <a16:creationId xmlns:a16="http://schemas.microsoft.com/office/drawing/2014/main" id="{3D698C1F-EE09-4436-A698-92FDD8550EA3}"/>
              </a:ext>
            </a:extLst>
          </p:cNvPr>
          <p:cNvSpPr txBox="1"/>
          <p:nvPr/>
        </p:nvSpPr>
        <p:spPr>
          <a:xfrm>
            <a:off x="-99870" y="3392849"/>
            <a:ext cx="10303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Arial Black" panose="020B0A04020102020204" pitchFamily="34" charset="0"/>
              </a:rPr>
              <a:t>Spread &amp; Protect</a:t>
            </a:r>
            <a:endParaRPr lang="en-ID" sz="16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28" name="TextBox 27">
            <a:hlinkClick r:id="rId9" action="ppaction://hlinksldjump"/>
            <a:extLst>
              <a:ext uri="{FF2B5EF4-FFF2-40B4-BE49-F238E27FC236}">
                <a16:creationId xmlns:a16="http://schemas.microsoft.com/office/drawing/2014/main" id="{82FD9B48-0198-442D-B9CE-479B4CC38CF6}"/>
              </a:ext>
            </a:extLst>
          </p:cNvPr>
          <p:cNvSpPr txBox="1"/>
          <p:nvPr/>
        </p:nvSpPr>
        <p:spPr>
          <a:xfrm>
            <a:off x="-165383" y="4564728"/>
            <a:ext cx="12106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Arial Black" panose="020B0A04020102020204" pitchFamily="34" charset="0"/>
              </a:rPr>
              <a:t>Symptoms</a:t>
            </a:r>
            <a:endParaRPr lang="en-ID" sz="14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29" name="TextBox 28">
            <a:hlinkClick r:id="" action="ppaction://noaction"/>
            <a:extLst>
              <a:ext uri="{FF2B5EF4-FFF2-40B4-BE49-F238E27FC236}">
                <a16:creationId xmlns:a16="http://schemas.microsoft.com/office/drawing/2014/main" id="{B3447DB9-0BAA-4A5C-8BF5-E970EF92AA08}"/>
              </a:ext>
            </a:extLst>
          </p:cNvPr>
          <p:cNvSpPr txBox="1"/>
          <p:nvPr/>
        </p:nvSpPr>
        <p:spPr>
          <a:xfrm>
            <a:off x="-29172" y="5259556"/>
            <a:ext cx="1030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 Black" panose="020B0A04020102020204" pitchFamily="34" charset="0"/>
              </a:rPr>
              <a:t>Anti</a:t>
            </a:r>
            <a:endParaRPr lang="en-ID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pic>
        <p:nvPicPr>
          <p:cNvPr id="32" name="Picture 31">
            <a:hlinkClick r:id="rId10" action="ppaction://hlinksldjump"/>
            <a:extLst>
              <a:ext uri="{FF2B5EF4-FFF2-40B4-BE49-F238E27FC236}">
                <a16:creationId xmlns:a16="http://schemas.microsoft.com/office/drawing/2014/main" id="{7EE230F1-20C7-43BB-AED0-298CA220C77A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65" t="27901" r="29499" b="29390"/>
          <a:stretch/>
        </p:blipFill>
        <p:spPr>
          <a:xfrm>
            <a:off x="209503" y="442780"/>
            <a:ext cx="456758" cy="458625"/>
          </a:xfrm>
          <a:prstGeom prst="rect">
            <a:avLst/>
          </a:prstGeom>
        </p:spPr>
      </p:pic>
      <p:pic>
        <p:nvPicPr>
          <p:cNvPr id="37" name="Picture 36">
            <a:hlinkClick r:id="rId12" action="ppaction://hlinksldjump"/>
            <a:extLst>
              <a:ext uri="{FF2B5EF4-FFF2-40B4-BE49-F238E27FC236}">
                <a16:creationId xmlns:a16="http://schemas.microsoft.com/office/drawing/2014/main" id="{FFEB3853-77C1-4872-8118-B3823F852E5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678" y="5739127"/>
            <a:ext cx="1008634" cy="1008634"/>
          </a:xfrm>
          <a:prstGeom prst="rect">
            <a:avLst/>
          </a:prstGeom>
        </p:spPr>
      </p:pic>
      <p:sp>
        <p:nvSpPr>
          <p:cNvPr id="13" name="TextBox 12">
            <a:hlinkClick r:id="rId4" action="ppaction://hlinksldjump"/>
            <a:extLst>
              <a:ext uri="{FF2B5EF4-FFF2-40B4-BE49-F238E27FC236}">
                <a16:creationId xmlns:a16="http://schemas.microsoft.com/office/drawing/2014/main" id="{33627596-B6DB-484A-B235-3B7238665C97}"/>
              </a:ext>
            </a:extLst>
          </p:cNvPr>
          <p:cNvSpPr txBox="1"/>
          <p:nvPr/>
        </p:nvSpPr>
        <p:spPr>
          <a:xfrm>
            <a:off x="-66436" y="1641951"/>
            <a:ext cx="1030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14B3F"/>
                </a:solidFill>
                <a:latin typeface="Arial Black" panose="020B0A04020102020204" pitchFamily="34" charset="0"/>
              </a:rPr>
              <a:t>Intro</a:t>
            </a:r>
            <a:endParaRPr lang="en-ID" dirty="0">
              <a:solidFill>
                <a:srgbClr val="014B3F"/>
              </a:solidFill>
              <a:latin typeface="Arial Black" panose="020B0A04020102020204" pitchFamily="34" charset="0"/>
            </a:endParaRP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F339FBB9-40BE-4D0E-8BBD-4540A8085E26}"/>
              </a:ext>
            </a:extLst>
          </p:cNvPr>
          <p:cNvSpPr/>
          <p:nvPr/>
        </p:nvSpPr>
        <p:spPr>
          <a:xfrm>
            <a:off x="1493949" y="1641950"/>
            <a:ext cx="9440214" cy="4874507"/>
          </a:xfrm>
          <a:prstGeom prst="roundRect">
            <a:avLst>
              <a:gd name="adj" fmla="val 8985"/>
            </a:avLst>
          </a:prstGeom>
          <a:solidFill>
            <a:srgbClr val="FEA139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EB06480E-86EF-4D5B-99B5-E0476CC0C427}"/>
              </a:ext>
            </a:extLst>
          </p:cNvPr>
          <p:cNvGrpSpPr/>
          <p:nvPr/>
        </p:nvGrpSpPr>
        <p:grpSpPr>
          <a:xfrm>
            <a:off x="4627949" y="1113918"/>
            <a:ext cx="2987897" cy="868715"/>
            <a:chOff x="1944711" y="1113918"/>
            <a:chExt cx="2987897" cy="868715"/>
          </a:xfrm>
        </p:grpSpPr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E424CEA0-C74E-4762-AAF8-BFD88736EBA4}"/>
                </a:ext>
              </a:extLst>
            </p:cNvPr>
            <p:cNvSpPr/>
            <p:nvPr/>
          </p:nvSpPr>
          <p:spPr>
            <a:xfrm>
              <a:off x="2018986" y="1132522"/>
              <a:ext cx="2913622" cy="850111"/>
            </a:xfrm>
            <a:prstGeom prst="roundRect">
              <a:avLst>
                <a:gd name="adj" fmla="val 7642"/>
              </a:avLst>
            </a:prstGeom>
            <a:solidFill>
              <a:schemeClr val="tx1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71ACEA47-710A-4184-81A8-5CB3450C4766}"/>
                </a:ext>
              </a:extLst>
            </p:cNvPr>
            <p:cNvSpPr/>
            <p:nvPr/>
          </p:nvSpPr>
          <p:spPr>
            <a:xfrm>
              <a:off x="1944711" y="1113918"/>
              <a:ext cx="2884866" cy="753520"/>
            </a:xfrm>
            <a:prstGeom prst="roundRect">
              <a:avLst>
                <a:gd name="adj" fmla="val 7642"/>
              </a:avLst>
            </a:prstGeom>
            <a:solidFill>
              <a:schemeClr val="bg1"/>
            </a:solidFill>
            <a:ln w="76200">
              <a:solidFill>
                <a:srgbClr val="014B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rgbClr val="014B3F"/>
                  </a:solidFill>
                  <a:latin typeface="Arial Black" panose="020B0A04020102020204" pitchFamily="34" charset="0"/>
                </a:rPr>
                <a:t>Agenda</a:t>
              </a:r>
              <a:endParaRPr lang="en-ID" sz="2000" dirty="0">
                <a:solidFill>
                  <a:srgbClr val="014B3F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46" name="Multiplication Sign 45">
              <a:extLst>
                <a:ext uri="{FF2B5EF4-FFF2-40B4-BE49-F238E27FC236}">
                  <a16:creationId xmlns:a16="http://schemas.microsoft.com/office/drawing/2014/main" id="{35D5037E-CAD0-4E5D-BE1E-51E5A895EE55}"/>
                </a:ext>
              </a:extLst>
            </p:cNvPr>
            <p:cNvSpPr/>
            <p:nvPr/>
          </p:nvSpPr>
          <p:spPr>
            <a:xfrm>
              <a:off x="4518985" y="1132522"/>
              <a:ext cx="231820" cy="245412"/>
            </a:xfrm>
            <a:prstGeom prst="mathMultiply">
              <a:avLst/>
            </a:prstGeom>
            <a:solidFill>
              <a:srgbClr val="014B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010E110C-8900-4F5F-AAA4-255C9C8B2C0F}"/>
              </a:ext>
            </a:extLst>
          </p:cNvPr>
          <p:cNvSpPr txBox="1"/>
          <p:nvPr/>
        </p:nvSpPr>
        <p:spPr>
          <a:xfrm>
            <a:off x="6495247" y="2683711"/>
            <a:ext cx="3821457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1. Malware</a:t>
            </a:r>
            <a:br>
              <a:rPr lang="en-US" sz="2400" b="1" dirty="0">
                <a:solidFill>
                  <a:schemeClr val="bg1"/>
                </a:solidFill>
              </a:rPr>
            </a:br>
            <a:r>
              <a:rPr lang="en-US" sz="2400" b="1" dirty="0">
                <a:solidFill>
                  <a:schemeClr val="bg1"/>
                </a:solidFill>
              </a:rPr>
              <a:t>2. Usage of Malware</a:t>
            </a:r>
            <a:br>
              <a:rPr lang="en-US" sz="2400" b="1" dirty="0">
                <a:solidFill>
                  <a:schemeClr val="bg1"/>
                </a:solidFill>
              </a:rPr>
            </a:br>
            <a:r>
              <a:rPr lang="en-US" sz="2400" b="1" dirty="0">
                <a:solidFill>
                  <a:schemeClr val="bg1"/>
                </a:solidFill>
              </a:rPr>
              <a:t>3. Types of Malware</a:t>
            </a:r>
            <a:br>
              <a:rPr lang="en-US" sz="2400" b="1" dirty="0">
                <a:solidFill>
                  <a:schemeClr val="bg1"/>
                </a:solidFill>
              </a:rPr>
            </a:br>
            <a:r>
              <a:rPr lang="en-US" sz="2400" b="1" dirty="0">
                <a:solidFill>
                  <a:schemeClr val="bg1"/>
                </a:solidFill>
              </a:rPr>
              <a:t>4. How Malware Spreads?</a:t>
            </a:r>
            <a:br>
              <a:rPr lang="en-US" sz="2400" b="1" dirty="0">
                <a:solidFill>
                  <a:schemeClr val="bg1"/>
                </a:solidFill>
              </a:rPr>
            </a:br>
            <a:r>
              <a:rPr lang="en-US" sz="2400" b="1" dirty="0">
                <a:solidFill>
                  <a:schemeClr val="bg1"/>
                </a:solidFill>
              </a:rPr>
              <a:t>5. How Can You Protect Computer?</a:t>
            </a:r>
            <a:br>
              <a:rPr lang="en-US" sz="2400" b="1" dirty="0">
                <a:solidFill>
                  <a:schemeClr val="bg1"/>
                </a:solidFill>
              </a:rPr>
            </a:br>
            <a:r>
              <a:rPr lang="en-US" sz="2400" b="1" dirty="0">
                <a:solidFill>
                  <a:schemeClr val="bg1"/>
                </a:solidFill>
              </a:rPr>
              <a:t>6. Symptoms</a:t>
            </a:r>
            <a:br>
              <a:rPr lang="en-US" sz="2400" b="1" dirty="0">
                <a:solidFill>
                  <a:schemeClr val="bg1"/>
                </a:solidFill>
              </a:rPr>
            </a:br>
            <a:r>
              <a:rPr lang="en-US" sz="2400" b="1" dirty="0">
                <a:solidFill>
                  <a:schemeClr val="bg1"/>
                </a:solidFill>
              </a:rPr>
              <a:t>7. Anti-Malware Program </a:t>
            </a:r>
            <a:br>
              <a:rPr lang="en-US" b="1" dirty="0">
                <a:solidFill>
                  <a:schemeClr val="bg1"/>
                </a:solidFill>
              </a:rPr>
            </a:b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743A42-E14A-400A-ADB9-8D53E44D7DBF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95" t="18136" r="11329" b="33221"/>
          <a:stretch/>
        </p:blipFill>
        <p:spPr>
          <a:xfrm>
            <a:off x="1929065" y="2510665"/>
            <a:ext cx="4445977" cy="2975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02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65">
            <a:extLst>
              <a:ext uri="{FF2B5EF4-FFF2-40B4-BE49-F238E27FC236}">
                <a16:creationId xmlns:a16="http://schemas.microsoft.com/office/drawing/2014/main" id="{6D6AF198-144B-4BEB-A97C-F17D8ED09FF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12" t="25581" b="16617"/>
          <a:stretch/>
        </p:blipFill>
        <p:spPr>
          <a:xfrm rot="926876" flipH="1">
            <a:off x="8781383" y="3720818"/>
            <a:ext cx="6576003" cy="3964115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BD9F7BDB-8541-4D7B-9B0F-753BED1192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2535" cy="6858000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7E0CDFC-A836-4AB1-9824-56BE17ABEBF7}"/>
              </a:ext>
            </a:extLst>
          </p:cNvPr>
          <p:cNvSpPr/>
          <p:nvPr/>
        </p:nvSpPr>
        <p:spPr>
          <a:xfrm>
            <a:off x="-206062" y="2228045"/>
            <a:ext cx="1210614" cy="7094109"/>
          </a:xfrm>
          <a:prstGeom prst="roundRect">
            <a:avLst>
              <a:gd name="adj" fmla="val 21986"/>
            </a:avLst>
          </a:prstGeom>
          <a:solidFill>
            <a:srgbClr val="014B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AE2490C-8E81-4993-A96A-84BD543A352D}"/>
              </a:ext>
            </a:extLst>
          </p:cNvPr>
          <p:cNvSpPr/>
          <p:nvPr/>
        </p:nvSpPr>
        <p:spPr>
          <a:xfrm>
            <a:off x="-206062" y="-5867399"/>
            <a:ext cx="1210614" cy="7186411"/>
          </a:xfrm>
          <a:prstGeom prst="roundRect">
            <a:avLst>
              <a:gd name="adj" fmla="val 21986"/>
            </a:avLst>
          </a:prstGeom>
          <a:solidFill>
            <a:srgbClr val="014B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4" name="Flowchart: Connector 13">
            <a:extLst>
              <a:ext uri="{FF2B5EF4-FFF2-40B4-BE49-F238E27FC236}">
                <a16:creationId xmlns:a16="http://schemas.microsoft.com/office/drawing/2014/main" id="{FA0094AA-1D8F-4033-94DF-18A9B8153666}"/>
              </a:ext>
            </a:extLst>
          </p:cNvPr>
          <p:cNvSpPr/>
          <p:nvPr/>
        </p:nvSpPr>
        <p:spPr>
          <a:xfrm>
            <a:off x="10934163" y="141666"/>
            <a:ext cx="1099823" cy="1146221"/>
          </a:xfrm>
          <a:prstGeom prst="flowChartConnector">
            <a:avLst/>
          </a:prstGeom>
          <a:solidFill>
            <a:srgbClr val="014B3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b="1" dirty="0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F339FBB9-40BE-4D0E-8BBD-4540A8085E26}"/>
              </a:ext>
            </a:extLst>
          </p:cNvPr>
          <p:cNvSpPr/>
          <p:nvPr/>
        </p:nvSpPr>
        <p:spPr>
          <a:xfrm>
            <a:off x="1493949" y="1641950"/>
            <a:ext cx="9440214" cy="4874507"/>
          </a:xfrm>
          <a:prstGeom prst="roundRect">
            <a:avLst>
              <a:gd name="adj" fmla="val 8985"/>
            </a:avLst>
          </a:prstGeom>
          <a:solidFill>
            <a:srgbClr val="FEA139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D" sz="1800" dirty="0">
              <a:solidFill>
                <a:schemeClr val="bg1"/>
              </a:solidFill>
            </a:endParaRP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DDBBD197-1A45-460D-A109-32DC65906B13}"/>
              </a:ext>
            </a:extLst>
          </p:cNvPr>
          <p:cNvGrpSpPr/>
          <p:nvPr/>
        </p:nvGrpSpPr>
        <p:grpSpPr>
          <a:xfrm>
            <a:off x="1944711" y="1113918"/>
            <a:ext cx="2987897" cy="868715"/>
            <a:chOff x="1944711" y="1113918"/>
            <a:chExt cx="2987897" cy="868715"/>
          </a:xfrm>
        </p:grpSpPr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E424CEA0-C74E-4762-AAF8-BFD88736EBA4}"/>
                </a:ext>
              </a:extLst>
            </p:cNvPr>
            <p:cNvSpPr/>
            <p:nvPr/>
          </p:nvSpPr>
          <p:spPr>
            <a:xfrm>
              <a:off x="2018986" y="1132522"/>
              <a:ext cx="2913622" cy="850111"/>
            </a:xfrm>
            <a:prstGeom prst="roundRect">
              <a:avLst>
                <a:gd name="adj" fmla="val 7642"/>
              </a:avLst>
            </a:prstGeom>
            <a:solidFill>
              <a:schemeClr val="tx1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71ACEA47-710A-4184-81A8-5CB3450C4766}"/>
                </a:ext>
              </a:extLst>
            </p:cNvPr>
            <p:cNvSpPr/>
            <p:nvPr/>
          </p:nvSpPr>
          <p:spPr>
            <a:xfrm>
              <a:off x="1944711" y="1113918"/>
              <a:ext cx="2884866" cy="753520"/>
            </a:xfrm>
            <a:prstGeom prst="roundRect">
              <a:avLst>
                <a:gd name="adj" fmla="val 7642"/>
              </a:avLst>
            </a:prstGeom>
            <a:solidFill>
              <a:schemeClr val="bg1"/>
            </a:solidFill>
            <a:ln w="76200">
              <a:solidFill>
                <a:srgbClr val="014B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rgbClr val="014B3F"/>
                  </a:solidFill>
                  <a:latin typeface="Arial Black" panose="020B0A04020102020204" pitchFamily="34" charset="0"/>
                </a:rPr>
                <a:t>Introduction</a:t>
              </a:r>
              <a:endParaRPr lang="en-ID" sz="2000" dirty="0">
                <a:solidFill>
                  <a:srgbClr val="014B3F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46" name="Multiplication Sign 45">
              <a:extLst>
                <a:ext uri="{FF2B5EF4-FFF2-40B4-BE49-F238E27FC236}">
                  <a16:creationId xmlns:a16="http://schemas.microsoft.com/office/drawing/2014/main" id="{35D5037E-CAD0-4E5D-BE1E-51E5A895EE55}"/>
                </a:ext>
              </a:extLst>
            </p:cNvPr>
            <p:cNvSpPr/>
            <p:nvPr/>
          </p:nvSpPr>
          <p:spPr>
            <a:xfrm>
              <a:off x="4518985" y="1132522"/>
              <a:ext cx="231820" cy="245412"/>
            </a:xfrm>
            <a:prstGeom prst="mathMultiply">
              <a:avLst/>
            </a:prstGeom>
            <a:solidFill>
              <a:srgbClr val="014B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pic>
        <p:nvPicPr>
          <p:cNvPr id="64" name="Picture 63">
            <a:extLst>
              <a:ext uri="{FF2B5EF4-FFF2-40B4-BE49-F238E27FC236}">
                <a16:creationId xmlns:a16="http://schemas.microsoft.com/office/drawing/2014/main" id="{19A544ED-F284-40E4-BE30-BE503A92267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671"/>
          <a:stretch/>
        </p:blipFill>
        <p:spPr>
          <a:xfrm>
            <a:off x="9765633" y="3736188"/>
            <a:ext cx="3196821" cy="3746481"/>
          </a:xfrm>
          <a:prstGeom prst="rect">
            <a:avLst/>
          </a:prstGeom>
        </p:spPr>
      </p:pic>
      <p:sp>
        <p:nvSpPr>
          <p:cNvPr id="47" name="TextBox 46">
            <a:hlinkClick r:id="rId5" action="ppaction://hlinksldjump"/>
            <a:extLst>
              <a:ext uri="{FF2B5EF4-FFF2-40B4-BE49-F238E27FC236}">
                <a16:creationId xmlns:a16="http://schemas.microsoft.com/office/drawing/2014/main" id="{FB57E3CC-77ED-40A0-9BB8-DDE57D26AD8C}"/>
              </a:ext>
            </a:extLst>
          </p:cNvPr>
          <p:cNvSpPr txBox="1"/>
          <p:nvPr/>
        </p:nvSpPr>
        <p:spPr>
          <a:xfrm>
            <a:off x="-40678" y="2498862"/>
            <a:ext cx="1030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 Black" panose="020B0A04020102020204" pitchFamily="34" charset="0"/>
              </a:rPr>
              <a:t>Types</a:t>
            </a:r>
            <a:endParaRPr lang="en-ID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48" name="TextBox 47">
            <a:hlinkClick r:id="rId6" action="ppaction://hlinksldjump"/>
            <a:extLst>
              <a:ext uri="{FF2B5EF4-FFF2-40B4-BE49-F238E27FC236}">
                <a16:creationId xmlns:a16="http://schemas.microsoft.com/office/drawing/2014/main" id="{CE14F47B-24ED-46C7-8242-7D57F14E2A66}"/>
              </a:ext>
            </a:extLst>
          </p:cNvPr>
          <p:cNvSpPr txBox="1"/>
          <p:nvPr/>
        </p:nvSpPr>
        <p:spPr>
          <a:xfrm>
            <a:off x="-79242" y="3362007"/>
            <a:ext cx="10303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Arial Black" panose="020B0A04020102020204" pitchFamily="34" charset="0"/>
              </a:rPr>
              <a:t>Spread &amp; Protect</a:t>
            </a:r>
            <a:endParaRPr lang="en-ID" sz="16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62" name="TextBox 61">
            <a:hlinkClick r:id="rId7" action="ppaction://hlinksldjump"/>
            <a:extLst>
              <a:ext uri="{FF2B5EF4-FFF2-40B4-BE49-F238E27FC236}">
                <a16:creationId xmlns:a16="http://schemas.microsoft.com/office/drawing/2014/main" id="{0F955CEB-A822-42FA-82ED-98AB211DCAB9}"/>
              </a:ext>
            </a:extLst>
          </p:cNvPr>
          <p:cNvSpPr txBox="1"/>
          <p:nvPr/>
        </p:nvSpPr>
        <p:spPr>
          <a:xfrm>
            <a:off x="-151797" y="4600201"/>
            <a:ext cx="12106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Arial Black" panose="020B0A04020102020204" pitchFamily="34" charset="0"/>
              </a:rPr>
              <a:t>Symptoms</a:t>
            </a:r>
            <a:endParaRPr lang="en-ID" sz="14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63" name="TextBox 62">
            <a:hlinkClick r:id="" action="ppaction://noaction"/>
            <a:extLst>
              <a:ext uri="{FF2B5EF4-FFF2-40B4-BE49-F238E27FC236}">
                <a16:creationId xmlns:a16="http://schemas.microsoft.com/office/drawing/2014/main" id="{8CFAE8DE-A747-48A4-80A4-2BCEA68A0045}"/>
              </a:ext>
            </a:extLst>
          </p:cNvPr>
          <p:cNvSpPr txBox="1"/>
          <p:nvPr/>
        </p:nvSpPr>
        <p:spPr>
          <a:xfrm>
            <a:off x="-29172" y="5259556"/>
            <a:ext cx="1030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 Black" panose="020B0A04020102020204" pitchFamily="34" charset="0"/>
              </a:rPr>
              <a:t>Anti</a:t>
            </a:r>
            <a:endParaRPr lang="en-ID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pic>
        <p:nvPicPr>
          <p:cNvPr id="65" name="Picture 64">
            <a:hlinkClick r:id="rId8" action="ppaction://hlinksldjump"/>
            <a:extLst>
              <a:ext uri="{FF2B5EF4-FFF2-40B4-BE49-F238E27FC236}">
                <a16:creationId xmlns:a16="http://schemas.microsoft.com/office/drawing/2014/main" id="{6E941CB1-9FA9-4AE9-864E-00BF3392ABA5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65" t="27901" r="29499" b="29390"/>
          <a:stretch/>
        </p:blipFill>
        <p:spPr>
          <a:xfrm>
            <a:off x="209503" y="442780"/>
            <a:ext cx="456758" cy="458625"/>
          </a:xfrm>
          <a:prstGeom prst="rect">
            <a:avLst/>
          </a:prstGeom>
        </p:spPr>
      </p:pic>
      <p:pic>
        <p:nvPicPr>
          <p:cNvPr id="67" name="Picture 66">
            <a:hlinkClick r:id="rId10" action="ppaction://hlinksldjump"/>
            <a:extLst>
              <a:ext uri="{FF2B5EF4-FFF2-40B4-BE49-F238E27FC236}">
                <a16:creationId xmlns:a16="http://schemas.microsoft.com/office/drawing/2014/main" id="{98C681DE-193E-4940-B0C8-C9FEFC6449D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678" y="5739127"/>
            <a:ext cx="1008634" cy="1008634"/>
          </a:xfrm>
          <a:prstGeom prst="rect">
            <a:avLst/>
          </a:prstGeom>
        </p:spPr>
      </p:pic>
      <p:sp>
        <p:nvSpPr>
          <p:cNvPr id="69" name="TextBox 68">
            <a:hlinkClick r:id="rId12" action="ppaction://hlinksldjump"/>
            <a:extLst>
              <a:ext uri="{FF2B5EF4-FFF2-40B4-BE49-F238E27FC236}">
                <a16:creationId xmlns:a16="http://schemas.microsoft.com/office/drawing/2014/main" id="{11BFB905-83D7-400F-9217-0E0EC454CE19}"/>
              </a:ext>
            </a:extLst>
          </p:cNvPr>
          <p:cNvSpPr txBox="1"/>
          <p:nvPr/>
        </p:nvSpPr>
        <p:spPr>
          <a:xfrm>
            <a:off x="-66436" y="1641951"/>
            <a:ext cx="1030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14B3F"/>
                </a:solidFill>
                <a:latin typeface="Arial Black" panose="020B0A04020102020204" pitchFamily="34" charset="0"/>
              </a:rPr>
              <a:t>Intro</a:t>
            </a:r>
            <a:endParaRPr lang="en-ID" dirty="0">
              <a:solidFill>
                <a:srgbClr val="014B3F"/>
              </a:solidFill>
              <a:latin typeface="Arial Black" panose="020B0A04020102020204" pitchFamily="34" charset="0"/>
            </a:endParaRPr>
          </a:p>
        </p:txBody>
      </p:sp>
      <p:sp>
        <p:nvSpPr>
          <p:cNvPr id="70" name="Rectangle: Rounded Corners 69">
            <a:hlinkClick r:id="rId12" action="ppaction://hlinksldjump"/>
            <a:extLst>
              <a:ext uri="{FF2B5EF4-FFF2-40B4-BE49-F238E27FC236}">
                <a16:creationId xmlns:a16="http://schemas.microsoft.com/office/drawing/2014/main" id="{E520E200-4B91-40B0-9124-191F410069ED}"/>
              </a:ext>
            </a:extLst>
          </p:cNvPr>
          <p:cNvSpPr/>
          <p:nvPr/>
        </p:nvSpPr>
        <p:spPr>
          <a:xfrm>
            <a:off x="1210615" y="141666"/>
            <a:ext cx="1468192" cy="618188"/>
          </a:xfrm>
          <a:prstGeom prst="roundRect">
            <a:avLst/>
          </a:prstGeom>
          <a:solidFill>
            <a:srgbClr val="FEA139"/>
          </a:solidFill>
          <a:ln w="5715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Agenda</a:t>
            </a:r>
            <a:endParaRPr lang="en-ID" sz="1600" b="1" dirty="0"/>
          </a:p>
        </p:txBody>
      </p:sp>
      <p:sp>
        <p:nvSpPr>
          <p:cNvPr id="71" name="Rectangle: Rounded Corners 70">
            <a:hlinkClick r:id="rId13" action="ppaction://hlinksldjump"/>
            <a:extLst>
              <a:ext uri="{FF2B5EF4-FFF2-40B4-BE49-F238E27FC236}">
                <a16:creationId xmlns:a16="http://schemas.microsoft.com/office/drawing/2014/main" id="{89F50D00-AB1A-46FE-B3C7-1E65FA91696B}"/>
              </a:ext>
            </a:extLst>
          </p:cNvPr>
          <p:cNvSpPr/>
          <p:nvPr/>
        </p:nvSpPr>
        <p:spPr>
          <a:xfrm>
            <a:off x="2818328" y="141666"/>
            <a:ext cx="1468192" cy="618188"/>
          </a:xfrm>
          <a:prstGeom prst="roundRect">
            <a:avLst/>
          </a:prstGeom>
          <a:solidFill>
            <a:srgbClr val="014B3F"/>
          </a:solidFill>
          <a:ln w="5715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Introduction</a:t>
            </a:r>
            <a:endParaRPr lang="en-ID" sz="1600" b="1" dirty="0"/>
          </a:p>
        </p:txBody>
      </p:sp>
      <p:sp>
        <p:nvSpPr>
          <p:cNvPr id="72" name="Rectangle: Rounded Corners 71">
            <a:hlinkClick r:id="rId14" action="ppaction://hlinksldjump"/>
            <a:extLst>
              <a:ext uri="{FF2B5EF4-FFF2-40B4-BE49-F238E27FC236}">
                <a16:creationId xmlns:a16="http://schemas.microsoft.com/office/drawing/2014/main" id="{0886BEF0-C56B-40F9-AFAA-3F892939AB09}"/>
              </a:ext>
            </a:extLst>
          </p:cNvPr>
          <p:cNvSpPr/>
          <p:nvPr/>
        </p:nvSpPr>
        <p:spPr>
          <a:xfrm>
            <a:off x="4426041" y="141666"/>
            <a:ext cx="1468192" cy="618188"/>
          </a:xfrm>
          <a:prstGeom prst="roundRect">
            <a:avLst/>
          </a:prstGeom>
          <a:solidFill>
            <a:srgbClr val="FEA139"/>
          </a:solidFill>
          <a:ln w="5715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Usage</a:t>
            </a:r>
          </a:p>
        </p:txBody>
      </p:sp>
      <p:sp>
        <p:nvSpPr>
          <p:cNvPr id="75" name="Flowchart: Connector 74">
            <a:extLst>
              <a:ext uri="{FF2B5EF4-FFF2-40B4-BE49-F238E27FC236}">
                <a16:creationId xmlns:a16="http://schemas.microsoft.com/office/drawing/2014/main" id="{446216DC-E03B-4F4A-947B-CEADD06B7828}"/>
              </a:ext>
            </a:extLst>
          </p:cNvPr>
          <p:cNvSpPr/>
          <p:nvPr/>
        </p:nvSpPr>
        <p:spPr>
          <a:xfrm>
            <a:off x="6508830" y="2597309"/>
            <a:ext cx="509910" cy="515155"/>
          </a:xfrm>
          <a:prstGeom prst="flowChartConnector">
            <a:avLst/>
          </a:prstGeom>
          <a:solidFill>
            <a:srgbClr val="014B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A</a:t>
            </a:r>
            <a:endParaRPr lang="en-ID" b="1" dirty="0">
              <a:solidFill>
                <a:schemeClr val="bg1"/>
              </a:solidFill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EA32DA0D-B09A-4FA7-B8B8-7747D861EC54}"/>
              </a:ext>
            </a:extLst>
          </p:cNvPr>
          <p:cNvSpPr txBox="1"/>
          <p:nvPr/>
        </p:nvSpPr>
        <p:spPr>
          <a:xfrm>
            <a:off x="7087393" y="2551658"/>
            <a:ext cx="23624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Short for malicious software.</a:t>
            </a:r>
            <a:endParaRPr lang="en-ID" sz="1600" dirty="0">
              <a:solidFill>
                <a:schemeClr val="bg1"/>
              </a:solidFill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8AB97CA-E82B-4F71-85E1-C63B2BA8F604}"/>
              </a:ext>
            </a:extLst>
          </p:cNvPr>
          <p:cNvSpPr txBox="1"/>
          <p:nvPr/>
        </p:nvSpPr>
        <p:spPr>
          <a:xfrm>
            <a:off x="7044869" y="4262170"/>
            <a:ext cx="38892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It can appear in the form of code, scripts, active content, and other software.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2BBF9E9D-61F0-4C49-8E6D-033A1162877B}"/>
              </a:ext>
            </a:extLst>
          </p:cNvPr>
          <p:cNvSpPr txBox="1"/>
          <p:nvPr/>
        </p:nvSpPr>
        <p:spPr>
          <a:xfrm>
            <a:off x="7128457" y="3193034"/>
            <a:ext cx="4011768" cy="1083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A software used or created to disrupt computer operation, gather sensitive information, or gain access to private computer systems.</a:t>
            </a:r>
          </a:p>
        </p:txBody>
      </p:sp>
      <p:sp>
        <p:nvSpPr>
          <p:cNvPr id="79" name="Flowchart: Connector 78">
            <a:extLst>
              <a:ext uri="{FF2B5EF4-FFF2-40B4-BE49-F238E27FC236}">
                <a16:creationId xmlns:a16="http://schemas.microsoft.com/office/drawing/2014/main" id="{987DB043-DF60-41B0-9A98-3C05FEADD4A2}"/>
              </a:ext>
            </a:extLst>
          </p:cNvPr>
          <p:cNvSpPr/>
          <p:nvPr/>
        </p:nvSpPr>
        <p:spPr>
          <a:xfrm>
            <a:off x="6508830" y="4238935"/>
            <a:ext cx="509910" cy="515155"/>
          </a:xfrm>
          <a:prstGeom prst="flowChartConnector">
            <a:avLst/>
          </a:prstGeom>
          <a:solidFill>
            <a:srgbClr val="014B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C</a:t>
            </a:r>
            <a:endParaRPr lang="en-ID" b="1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D92711F4-2758-460F-BF7A-A0188332A4DD}"/>
              </a:ext>
            </a:extLst>
          </p:cNvPr>
          <p:cNvSpPr txBox="1"/>
          <p:nvPr/>
        </p:nvSpPr>
        <p:spPr>
          <a:xfrm>
            <a:off x="7018741" y="5128824"/>
            <a:ext cx="33210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Malware' is a general term used to refer to a variety of forms of hostile, intrusive, or annoying software.</a:t>
            </a:r>
            <a:endParaRPr lang="en-ID" sz="1600" dirty="0">
              <a:solidFill>
                <a:schemeClr val="bg1"/>
              </a:solidFill>
            </a:endParaRPr>
          </a:p>
        </p:txBody>
      </p:sp>
      <p:sp>
        <p:nvSpPr>
          <p:cNvPr id="81" name="Flowchart: Connector 80">
            <a:extLst>
              <a:ext uri="{FF2B5EF4-FFF2-40B4-BE49-F238E27FC236}">
                <a16:creationId xmlns:a16="http://schemas.microsoft.com/office/drawing/2014/main" id="{2B820871-93DE-4766-995D-400E405501FA}"/>
              </a:ext>
            </a:extLst>
          </p:cNvPr>
          <p:cNvSpPr/>
          <p:nvPr/>
        </p:nvSpPr>
        <p:spPr>
          <a:xfrm>
            <a:off x="6482701" y="5147793"/>
            <a:ext cx="509910" cy="515155"/>
          </a:xfrm>
          <a:prstGeom prst="flowChartConnector">
            <a:avLst/>
          </a:prstGeom>
          <a:solidFill>
            <a:srgbClr val="014B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D</a:t>
            </a:r>
            <a:endParaRPr lang="en-ID" b="1" dirty="0"/>
          </a:p>
        </p:txBody>
      </p:sp>
      <p:pic>
        <p:nvPicPr>
          <p:cNvPr id="82" name="Picture 81">
            <a:extLst>
              <a:ext uri="{FF2B5EF4-FFF2-40B4-BE49-F238E27FC236}">
                <a16:creationId xmlns:a16="http://schemas.microsoft.com/office/drawing/2014/main" id="{15D48AFA-50DB-4C5C-9EEF-B3347A09691D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89" t="5770" r="18569" b="25793"/>
          <a:stretch/>
        </p:blipFill>
        <p:spPr>
          <a:xfrm>
            <a:off x="2474710" y="1991930"/>
            <a:ext cx="3428083" cy="3862392"/>
          </a:xfrm>
          <a:prstGeom prst="rect">
            <a:avLst/>
          </a:prstGeom>
        </p:spPr>
      </p:pic>
      <p:sp>
        <p:nvSpPr>
          <p:cNvPr id="83" name="Flowchart: Connector 82">
            <a:extLst>
              <a:ext uri="{FF2B5EF4-FFF2-40B4-BE49-F238E27FC236}">
                <a16:creationId xmlns:a16="http://schemas.microsoft.com/office/drawing/2014/main" id="{4BE05E5A-353F-4566-9561-86D17099D624}"/>
              </a:ext>
            </a:extLst>
          </p:cNvPr>
          <p:cNvSpPr/>
          <p:nvPr/>
        </p:nvSpPr>
        <p:spPr>
          <a:xfrm>
            <a:off x="6508830" y="3418122"/>
            <a:ext cx="509910" cy="515155"/>
          </a:xfrm>
          <a:prstGeom prst="flowChartConnector">
            <a:avLst/>
          </a:prstGeom>
          <a:solidFill>
            <a:srgbClr val="014B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B</a:t>
            </a:r>
            <a:endParaRPr lang="en-ID" b="1" dirty="0"/>
          </a:p>
        </p:txBody>
      </p:sp>
    </p:spTree>
    <p:extLst>
      <p:ext uri="{BB962C8B-B14F-4D97-AF65-F5344CB8AC3E}">
        <p14:creationId xmlns:p14="http://schemas.microsoft.com/office/powerpoint/2010/main" val="2054437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500"/>
                            </p:stCondLst>
                            <p:childTnLst>
                              <p:par>
                                <p:cTn id="4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 animBg="1"/>
      <p:bldP spid="76" grpId="0"/>
      <p:bldP spid="77" grpId="0"/>
      <p:bldP spid="78" grpId="0"/>
      <p:bldP spid="79" grpId="0" animBg="1"/>
      <p:bldP spid="80" grpId="0"/>
      <p:bldP spid="81" grpId="0" animBg="1"/>
      <p:bldP spid="8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Picture 60">
            <a:extLst>
              <a:ext uri="{FF2B5EF4-FFF2-40B4-BE49-F238E27FC236}">
                <a16:creationId xmlns:a16="http://schemas.microsoft.com/office/drawing/2014/main" id="{BD9F7BDB-8541-4D7B-9B0F-753BED1192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2535" cy="6858000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7E0CDFC-A836-4AB1-9824-56BE17ABEBF7}"/>
              </a:ext>
            </a:extLst>
          </p:cNvPr>
          <p:cNvSpPr/>
          <p:nvPr/>
        </p:nvSpPr>
        <p:spPr>
          <a:xfrm>
            <a:off x="-206062" y="2228045"/>
            <a:ext cx="1210614" cy="7094109"/>
          </a:xfrm>
          <a:prstGeom prst="roundRect">
            <a:avLst>
              <a:gd name="adj" fmla="val 21986"/>
            </a:avLst>
          </a:prstGeom>
          <a:solidFill>
            <a:srgbClr val="014B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AE2490C-8E81-4993-A96A-84BD543A352D}"/>
              </a:ext>
            </a:extLst>
          </p:cNvPr>
          <p:cNvSpPr/>
          <p:nvPr/>
        </p:nvSpPr>
        <p:spPr>
          <a:xfrm>
            <a:off x="-206062" y="-5867399"/>
            <a:ext cx="1210614" cy="7186411"/>
          </a:xfrm>
          <a:prstGeom prst="roundRect">
            <a:avLst>
              <a:gd name="adj" fmla="val 21986"/>
            </a:avLst>
          </a:prstGeom>
          <a:solidFill>
            <a:srgbClr val="014B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4" name="Flowchart: Connector 13">
            <a:extLst>
              <a:ext uri="{FF2B5EF4-FFF2-40B4-BE49-F238E27FC236}">
                <a16:creationId xmlns:a16="http://schemas.microsoft.com/office/drawing/2014/main" id="{FA0094AA-1D8F-4033-94DF-18A9B8153666}"/>
              </a:ext>
            </a:extLst>
          </p:cNvPr>
          <p:cNvSpPr/>
          <p:nvPr/>
        </p:nvSpPr>
        <p:spPr>
          <a:xfrm>
            <a:off x="10934163" y="141666"/>
            <a:ext cx="1099823" cy="1146221"/>
          </a:xfrm>
          <a:prstGeom prst="flowChartConnector">
            <a:avLst/>
          </a:prstGeom>
          <a:solidFill>
            <a:srgbClr val="014B3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b="1" dirty="0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F339FBB9-40BE-4D0E-8BBD-4540A8085E26}"/>
              </a:ext>
            </a:extLst>
          </p:cNvPr>
          <p:cNvSpPr/>
          <p:nvPr/>
        </p:nvSpPr>
        <p:spPr>
          <a:xfrm>
            <a:off x="1793753" y="1611970"/>
            <a:ext cx="9440214" cy="4874507"/>
          </a:xfrm>
          <a:prstGeom prst="roundRect">
            <a:avLst>
              <a:gd name="adj" fmla="val 8985"/>
            </a:avLst>
          </a:prstGeom>
          <a:solidFill>
            <a:srgbClr val="FEA139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D" sz="1800" dirty="0">
              <a:solidFill>
                <a:schemeClr val="bg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A910EC2-A9A9-4B02-A4F4-41792A863133}"/>
              </a:ext>
            </a:extLst>
          </p:cNvPr>
          <p:cNvGrpSpPr/>
          <p:nvPr/>
        </p:nvGrpSpPr>
        <p:grpSpPr>
          <a:xfrm>
            <a:off x="7535892" y="1123215"/>
            <a:ext cx="2960491" cy="868715"/>
            <a:chOff x="1869086" y="1113918"/>
            <a:chExt cx="2960491" cy="868715"/>
          </a:xfrm>
        </p:grpSpPr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E424CEA0-C74E-4762-AAF8-BFD88736EBA4}"/>
                </a:ext>
              </a:extLst>
            </p:cNvPr>
            <p:cNvSpPr/>
            <p:nvPr/>
          </p:nvSpPr>
          <p:spPr>
            <a:xfrm>
              <a:off x="1869086" y="1132522"/>
              <a:ext cx="2913622" cy="850111"/>
            </a:xfrm>
            <a:prstGeom prst="roundRect">
              <a:avLst>
                <a:gd name="adj" fmla="val 7642"/>
              </a:avLst>
            </a:prstGeom>
            <a:solidFill>
              <a:schemeClr val="tx1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71ACEA47-710A-4184-81A8-5CB3450C4766}"/>
                </a:ext>
              </a:extLst>
            </p:cNvPr>
            <p:cNvSpPr/>
            <p:nvPr/>
          </p:nvSpPr>
          <p:spPr>
            <a:xfrm>
              <a:off x="1944711" y="1113918"/>
              <a:ext cx="2884866" cy="753520"/>
            </a:xfrm>
            <a:prstGeom prst="roundRect">
              <a:avLst>
                <a:gd name="adj" fmla="val 7642"/>
              </a:avLst>
            </a:prstGeom>
            <a:solidFill>
              <a:schemeClr val="bg1"/>
            </a:solidFill>
            <a:ln w="76200">
              <a:solidFill>
                <a:srgbClr val="014B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rgbClr val="014B3F"/>
                  </a:solidFill>
                  <a:latin typeface="Arial Black" panose="020B0A04020102020204" pitchFamily="34" charset="0"/>
                </a:rPr>
                <a:t>Usage</a:t>
              </a:r>
              <a:endParaRPr lang="en-ID" sz="2000" dirty="0">
                <a:solidFill>
                  <a:srgbClr val="014B3F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46" name="Multiplication Sign 45">
              <a:extLst>
                <a:ext uri="{FF2B5EF4-FFF2-40B4-BE49-F238E27FC236}">
                  <a16:creationId xmlns:a16="http://schemas.microsoft.com/office/drawing/2014/main" id="{35D5037E-CAD0-4E5D-BE1E-51E5A895EE55}"/>
                </a:ext>
              </a:extLst>
            </p:cNvPr>
            <p:cNvSpPr/>
            <p:nvPr/>
          </p:nvSpPr>
          <p:spPr>
            <a:xfrm>
              <a:off x="4548965" y="1147512"/>
              <a:ext cx="231820" cy="245412"/>
            </a:xfrm>
            <a:prstGeom prst="mathMultiply">
              <a:avLst/>
            </a:prstGeom>
            <a:solidFill>
              <a:srgbClr val="014B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sp>
        <p:nvSpPr>
          <p:cNvPr id="34" name="TextBox 33">
            <a:hlinkClick r:id="rId3" action="ppaction://hlinksldjump"/>
            <a:extLst>
              <a:ext uri="{FF2B5EF4-FFF2-40B4-BE49-F238E27FC236}">
                <a16:creationId xmlns:a16="http://schemas.microsoft.com/office/drawing/2014/main" id="{F25B06CC-35F8-4EBA-9D2D-EC64B4A11F2D}"/>
              </a:ext>
            </a:extLst>
          </p:cNvPr>
          <p:cNvSpPr txBox="1"/>
          <p:nvPr/>
        </p:nvSpPr>
        <p:spPr>
          <a:xfrm>
            <a:off x="-40678" y="2498862"/>
            <a:ext cx="1030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 Black" panose="020B0A04020102020204" pitchFamily="34" charset="0"/>
              </a:rPr>
              <a:t>Types</a:t>
            </a:r>
            <a:endParaRPr lang="en-ID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35" name="TextBox 34">
            <a:hlinkClick r:id="rId4" action="ppaction://hlinksldjump"/>
            <a:extLst>
              <a:ext uri="{FF2B5EF4-FFF2-40B4-BE49-F238E27FC236}">
                <a16:creationId xmlns:a16="http://schemas.microsoft.com/office/drawing/2014/main" id="{F9F62B38-CF6A-4C90-8528-1224EA3A80FE}"/>
              </a:ext>
            </a:extLst>
          </p:cNvPr>
          <p:cNvSpPr txBox="1"/>
          <p:nvPr/>
        </p:nvSpPr>
        <p:spPr>
          <a:xfrm>
            <a:off x="-91229" y="3218226"/>
            <a:ext cx="10303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Arial Black" panose="020B0A04020102020204" pitchFamily="34" charset="0"/>
              </a:rPr>
              <a:t>Spread &amp; Protect</a:t>
            </a:r>
            <a:endParaRPr lang="en-ID" sz="16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36" name="TextBox 35">
            <a:hlinkClick r:id="rId5" action="ppaction://hlinksldjump"/>
            <a:extLst>
              <a:ext uri="{FF2B5EF4-FFF2-40B4-BE49-F238E27FC236}">
                <a16:creationId xmlns:a16="http://schemas.microsoft.com/office/drawing/2014/main" id="{456AB901-4E85-4A48-872A-54259C679FB9}"/>
              </a:ext>
            </a:extLst>
          </p:cNvPr>
          <p:cNvSpPr txBox="1"/>
          <p:nvPr/>
        </p:nvSpPr>
        <p:spPr>
          <a:xfrm>
            <a:off x="-167943" y="4509890"/>
            <a:ext cx="12397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Arial Black" panose="020B0A04020102020204" pitchFamily="34" charset="0"/>
              </a:rPr>
              <a:t>Symptoms</a:t>
            </a:r>
            <a:endParaRPr lang="en-ID" sz="14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39" name="TextBox 38">
            <a:hlinkClick r:id="" action="ppaction://noaction"/>
            <a:extLst>
              <a:ext uri="{FF2B5EF4-FFF2-40B4-BE49-F238E27FC236}">
                <a16:creationId xmlns:a16="http://schemas.microsoft.com/office/drawing/2014/main" id="{7BA47E82-BE6E-4AE3-BA98-A6ED0200A9C1}"/>
              </a:ext>
            </a:extLst>
          </p:cNvPr>
          <p:cNvSpPr txBox="1"/>
          <p:nvPr/>
        </p:nvSpPr>
        <p:spPr>
          <a:xfrm>
            <a:off x="-29172" y="5259556"/>
            <a:ext cx="1030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 Black" panose="020B0A04020102020204" pitchFamily="34" charset="0"/>
              </a:rPr>
              <a:t>Anti</a:t>
            </a:r>
            <a:endParaRPr lang="en-ID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pic>
        <p:nvPicPr>
          <p:cNvPr id="40" name="Picture 39">
            <a:hlinkClick r:id="rId6" action="ppaction://hlinksldjump"/>
            <a:extLst>
              <a:ext uri="{FF2B5EF4-FFF2-40B4-BE49-F238E27FC236}">
                <a16:creationId xmlns:a16="http://schemas.microsoft.com/office/drawing/2014/main" id="{FC50F2C5-71F1-4BEE-9F92-69A524C5101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65" t="27901" r="29499" b="29390"/>
          <a:stretch/>
        </p:blipFill>
        <p:spPr>
          <a:xfrm>
            <a:off x="209503" y="442780"/>
            <a:ext cx="456758" cy="458625"/>
          </a:xfrm>
          <a:prstGeom prst="rect">
            <a:avLst/>
          </a:prstGeom>
        </p:spPr>
      </p:pic>
      <p:pic>
        <p:nvPicPr>
          <p:cNvPr id="41" name="Picture 40">
            <a:hlinkClick r:id="rId8" action="ppaction://hlinksldjump"/>
            <a:extLst>
              <a:ext uri="{FF2B5EF4-FFF2-40B4-BE49-F238E27FC236}">
                <a16:creationId xmlns:a16="http://schemas.microsoft.com/office/drawing/2014/main" id="{6E4765B8-0EAE-49B4-BCA0-41467F89B8E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678" y="5739127"/>
            <a:ext cx="1008634" cy="1008634"/>
          </a:xfrm>
          <a:prstGeom prst="rect">
            <a:avLst/>
          </a:prstGeom>
        </p:spPr>
      </p:pic>
      <p:sp>
        <p:nvSpPr>
          <p:cNvPr id="42" name="TextBox 41">
            <a:hlinkClick r:id="rId10" action="ppaction://hlinksldjump"/>
            <a:extLst>
              <a:ext uri="{FF2B5EF4-FFF2-40B4-BE49-F238E27FC236}">
                <a16:creationId xmlns:a16="http://schemas.microsoft.com/office/drawing/2014/main" id="{CEC6887F-AD9D-4A8F-A559-E0157B706F7F}"/>
              </a:ext>
            </a:extLst>
          </p:cNvPr>
          <p:cNvSpPr txBox="1"/>
          <p:nvPr/>
        </p:nvSpPr>
        <p:spPr>
          <a:xfrm>
            <a:off x="-66436" y="1641951"/>
            <a:ext cx="1030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14B3F"/>
                </a:solidFill>
                <a:latin typeface="Arial Black" panose="020B0A04020102020204" pitchFamily="34" charset="0"/>
              </a:rPr>
              <a:t>Intro</a:t>
            </a:r>
            <a:endParaRPr lang="en-ID" dirty="0">
              <a:solidFill>
                <a:srgbClr val="014B3F"/>
              </a:solidFill>
              <a:latin typeface="Arial Black" panose="020B0A04020102020204" pitchFamily="34" charset="0"/>
            </a:endParaRPr>
          </a:p>
        </p:txBody>
      </p:sp>
      <p:sp>
        <p:nvSpPr>
          <p:cNvPr id="43" name="Rectangle: Rounded Corners 42">
            <a:hlinkClick r:id="rId10" action="ppaction://hlinksldjump"/>
            <a:extLst>
              <a:ext uri="{FF2B5EF4-FFF2-40B4-BE49-F238E27FC236}">
                <a16:creationId xmlns:a16="http://schemas.microsoft.com/office/drawing/2014/main" id="{83D5EDA1-848B-4E01-8BC3-70D723121A79}"/>
              </a:ext>
            </a:extLst>
          </p:cNvPr>
          <p:cNvSpPr/>
          <p:nvPr/>
        </p:nvSpPr>
        <p:spPr>
          <a:xfrm>
            <a:off x="1210615" y="141666"/>
            <a:ext cx="1468192" cy="618188"/>
          </a:xfrm>
          <a:prstGeom prst="roundRect">
            <a:avLst/>
          </a:prstGeom>
          <a:solidFill>
            <a:srgbClr val="FEA139"/>
          </a:solidFill>
          <a:ln w="5715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Agenda</a:t>
            </a:r>
            <a:endParaRPr lang="en-ID" sz="1600" b="1" dirty="0"/>
          </a:p>
        </p:txBody>
      </p:sp>
      <p:sp>
        <p:nvSpPr>
          <p:cNvPr id="47" name="Rectangle: Rounded Corners 46">
            <a:hlinkClick r:id="rId11" action="ppaction://hlinksldjump"/>
            <a:extLst>
              <a:ext uri="{FF2B5EF4-FFF2-40B4-BE49-F238E27FC236}">
                <a16:creationId xmlns:a16="http://schemas.microsoft.com/office/drawing/2014/main" id="{327F04B3-589D-45E0-8197-2B3CF7D8285C}"/>
              </a:ext>
            </a:extLst>
          </p:cNvPr>
          <p:cNvSpPr/>
          <p:nvPr/>
        </p:nvSpPr>
        <p:spPr>
          <a:xfrm>
            <a:off x="2818328" y="141666"/>
            <a:ext cx="1468192" cy="618188"/>
          </a:xfrm>
          <a:prstGeom prst="roundRect">
            <a:avLst/>
          </a:prstGeom>
          <a:solidFill>
            <a:srgbClr val="FEA139"/>
          </a:solidFill>
          <a:ln w="5715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Introduction</a:t>
            </a:r>
            <a:endParaRPr lang="en-ID" sz="1600" b="1" dirty="0"/>
          </a:p>
        </p:txBody>
      </p:sp>
      <p:sp>
        <p:nvSpPr>
          <p:cNvPr id="48" name="Rectangle: Rounded Corners 47">
            <a:hlinkClick r:id="rId12" action="ppaction://hlinksldjump"/>
            <a:extLst>
              <a:ext uri="{FF2B5EF4-FFF2-40B4-BE49-F238E27FC236}">
                <a16:creationId xmlns:a16="http://schemas.microsoft.com/office/drawing/2014/main" id="{8406E55E-44D7-4F9A-BB8B-AFC96E36B13C}"/>
              </a:ext>
            </a:extLst>
          </p:cNvPr>
          <p:cNvSpPr/>
          <p:nvPr/>
        </p:nvSpPr>
        <p:spPr>
          <a:xfrm>
            <a:off x="4426041" y="141666"/>
            <a:ext cx="1468192" cy="618188"/>
          </a:xfrm>
          <a:prstGeom prst="roundRect">
            <a:avLst/>
          </a:prstGeom>
          <a:solidFill>
            <a:srgbClr val="014B3F"/>
          </a:solidFill>
          <a:ln w="5715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Usage</a:t>
            </a:r>
            <a:endParaRPr lang="en-ID" sz="1600" b="1" dirty="0"/>
          </a:p>
        </p:txBody>
      </p:sp>
      <p:pic>
        <p:nvPicPr>
          <p:cNvPr id="107" name="Picture 106">
            <a:extLst>
              <a:ext uri="{FF2B5EF4-FFF2-40B4-BE49-F238E27FC236}">
                <a16:creationId xmlns:a16="http://schemas.microsoft.com/office/drawing/2014/main" id="{C7776B46-3797-4251-94F9-F63EFE59B7C3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65" t="10570" r="15526" b="4680"/>
          <a:stretch/>
        </p:blipFill>
        <p:spPr>
          <a:xfrm>
            <a:off x="5373435" y="3154294"/>
            <a:ext cx="2012101" cy="2647533"/>
          </a:xfrm>
          <a:prstGeom prst="rect">
            <a:avLst/>
          </a:prstGeom>
        </p:spPr>
      </p:pic>
      <p:grpSp>
        <p:nvGrpSpPr>
          <p:cNvPr id="108" name="Group 107">
            <a:extLst>
              <a:ext uri="{FF2B5EF4-FFF2-40B4-BE49-F238E27FC236}">
                <a16:creationId xmlns:a16="http://schemas.microsoft.com/office/drawing/2014/main" id="{250481D9-0BE2-49EC-BF31-3241362818A2}"/>
              </a:ext>
            </a:extLst>
          </p:cNvPr>
          <p:cNvGrpSpPr/>
          <p:nvPr/>
        </p:nvGrpSpPr>
        <p:grpSpPr>
          <a:xfrm>
            <a:off x="6722344" y="2807332"/>
            <a:ext cx="938622" cy="508821"/>
            <a:chOff x="3346466" y="2587729"/>
            <a:chExt cx="938622" cy="508821"/>
          </a:xfrm>
        </p:grpSpPr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77941103-F682-40D2-8942-9B1F516DC91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46466" y="2587729"/>
              <a:ext cx="684620" cy="508821"/>
            </a:xfrm>
            <a:prstGeom prst="line">
              <a:avLst/>
            </a:prstGeom>
            <a:ln w="28575">
              <a:solidFill>
                <a:srgbClr val="014B3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0FB0E27D-F102-4CFC-82E9-EBF4ECBA12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20328" y="2587729"/>
              <a:ext cx="264760" cy="3378"/>
            </a:xfrm>
            <a:prstGeom prst="line">
              <a:avLst/>
            </a:prstGeom>
            <a:ln w="28575">
              <a:solidFill>
                <a:srgbClr val="014B3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1" name="TextBox 110">
            <a:extLst>
              <a:ext uri="{FF2B5EF4-FFF2-40B4-BE49-F238E27FC236}">
                <a16:creationId xmlns:a16="http://schemas.microsoft.com/office/drawing/2014/main" id="{EBF8425E-0B00-4763-BE91-82DD7E75287D}"/>
              </a:ext>
            </a:extLst>
          </p:cNvPr>
          <p:cNvSpPr txBox="1"/>
          <p:nvPr/>
        </p:nvSpPr>
        <p:spPr>
          <a:xfrm>
            <a:off x="7671192" y="2978806"/>
            <a:ext cx="278110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Today, malware is used primarily to steal sensitive</a:t>
            </a:r>
            <a:br>
              <a:rPr lang="en-US" sz="1600" dirty="0">
                <a:solidFill>
                  <a:schemeClr val="bg1"/>
                </a:solidFill>
              </a:rPr>
            </a:br>
            <a:r>
              <a:rPr lang="en-US" sz="1600" dirty="0">
                <a:solidFill>
                  <a:schemeClr val="bg1"/>
                </a:solidFill>
              </a:rPr>
              <a:t>personal, financial, or business information for the benefit of others.</a:t>
            </a:r>
            <a:endParaRPr lang="en-ID" sz="1600" dirty="0">
              <a:solidFill>
                <a:schemeClr val="bg1"/>
              </a:solidFill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59BA4DAB-0670-464F-B7F3-7D51AF7D8387}"/>
              </a:ext>
            </a:extLst>
          </p:cNvPr>
          <p:cNvSpPr txBox="1"/>
          <p:nvPr/>
        </p:nvSpPr>
        <p:spPr>
          <a:xfrm>
            <a:off x="7752768" y="2631314"/>
            <a:ext cx="699247" cy="338554"/>
          </a:xfrm>
          <a:prstGeom prst="rect">
            <a:avLst/>
          </a:prstGeom>
          <a:solidFill>
            <a:srgbClr val="014B3F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II</a:t>
            </a:r>
            <a:endParaRPr lang="en-ID" sz="1600" b="1" dirty="0">
              <a:solidFill>
                <a:schemeClr val="bg1"/>
              </a:solidFill>
            </a:endParaRPr>
          </a:p>
        </p:txBody>
      </p: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81589115-E9D1-4A8D-8F49-AFC2DD535CBE}"/>
              </a:ext>
            </a:extLst>
          </p:cNvPr>
          <p:cNvGrpSpPr/>
          <p:nvPr/>
        </p:nvGrpSpPr>
        <p:grpSpPr>
          <a:xfrm>
            <a:off x="6948304" y="4306209"/>
            <a:ext cx="816322" cy="190884"/>
            <a:chOff x="3356833" y="2757346"/>
            <a:chExt cx="816322" cy="190884"/>
          </a:xfrm>
        </p:grpSpPr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C668F622-F5D4-424C-8DDD-EF5095B2DC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56833" y="2757346"/>
              <a:ext cx="642369" cy="27676"/>
            </a:xfrm>
            <a:prstGeom prst="line">
              <a:avLst/>
            </a:prstGeom>
            <a:ln w="28575">
              <a:solidFill>
                <a:srgbClr val="014B3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588EA697-4FBA-4232-8D49-123FEE29CC19}"/>
                </a:ext>
              </a:extLst>
            </p:cNvPr>
            <p:cNvCxnSpPr>
              <a:cxnSpLocks/>
            </p:cNvCxnSpPr>
            <p:nvPr/>
          </p:nvCxnSpPr>
          <p:spPr>
            <a:xfrm>
              <a:off x="3988835" y="2761612"/>
              <a:ext cx="184320" cy="186618"/>
            </a:xfrm>
            <a:prstGeom prst="line">
              <a:avLst/>
            </a:prstGeom>
            <a:ln w="28575">
              <a:solidFill>
                <a:srgbClr val="014B3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8124A456-9147-45BE-AB48-27E315D61338}"/>
              </a:ext>
            </a:extLst>
          </p:cNvPr>
          <p:cNvGrpSpPr/>
          <p:nvPr/>
        </p:nvGrpSpPr>
        <p:grpSpPr>
          <a:xfrm flipH="1">
            <a:off x="4578140" y="2823767"/>
            <a:ext cx="938622" cy="508821"/>
            <a:chOff x="3346466" y="2587729"/>
            <a:chExt cx="938622" cy="508821"/>
          </a:xfrm>
        </p:grpSpPr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3B4D36E3-0C9D-4742-A9C9-D58224341D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46466" y="2587729"/>
              <a:ext cx="684620" cy="508821"/>
            </a:xfrm>
            <a:prstGeom prst="line">
              <a:avLst/>
            </a:prstGeom>
            <a:ln w="28575">
              <a:solidFill>
                <a:srgbClr val="014B3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852875AB-181C-4655-8FF4-6DFFCFC547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20328" y="2587729"/>
              <a:ext cx="264760" cy="3378"/>
            </a:xfrm>
            <a:prstGeom prst="line">
              <a:avLst/>
            </a:prstGeom>
            <a:ln w="28575">
              <a:solidFill>
                <a:srgbClr val="014B3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9" name="TextBox 118">
            <a:extLst>
              <a:ext uri="{FF2B5EF4-FFF2-40B4-BE49-F238E27FC236}">
                <a16:creationId xmlns:a16="http://schemas.microsoft.com/office/drawing/2014/main" id="{9DB9BF71-5057-431D-828C-6EE827A23EAF}"/>
              </a:ext>
            </a:extLst>
          </p:cNvPr>
          <p:cNvSpPr txBox="1"/>
          <p:nvPr/>
        </p:nvSpPr>
        <p:spPr>
          <a:xfrm>
            <a:off x="3814425" y="2622997"/>
            <a:ext cx="699247" cy="338554"/>
          </a:xfrm>
          <a:prstGeom prst="rect">
            <a:avLst/>
          </a:prstGeom>
          <a:solidFill>
            <a:srgbClr val="014B3F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I</a:t>
            </a:r>
            <a:endParaRPr lang="en-ID" sz="1600" b="1" dirty="0">
              <a:solidFill>
                <a:schemeClr val="bg1"/>
              </a:solidFill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92191480-C437-476D-A7A4-95A51EC16050}"/>
              </a:ext>
            </a:extLst>
          </p:cNvPr>
          <p:cNvSpPr txBox="1"/>
          <p:nvPr/>
        </p:nvSpPr>
        <p:spPr>
          <a:xfrm>
            <a:off x="2210134" y="2924411"/>
            <a:ext cx="276949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Many early infectious programs, including the first Internet Worm, were written as experiments or pranks.</a:t>
            </a:r>
            <a:endParaRPr lang="en-ID" sz="1600" dirty="0">
              <a:solidFill>
                <a:schemeClr val="bg1"/>
              </a:solidFill>
            </a:endParaRPr>
          </a:p>
        </p:txBody>
      </p: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87D0AD7A-06C1-48A3-8865-59D72FC4E220}"/>
              </a:ext>
            </a:extLst>
          </p:cNvPr>
          <p:cNvGrpSpPr/>
          <p:nvPr/>
        </p:nvGrpSpPr>
        <p:grpSpPr>
          <a:xfrm flipH="1">
            <a:off x="4472463" y="4280911"/>
            <a:ext cx="816322" cy="190884"/>
            <a:chOff x="3356833" y="2757346"/>
            <a:chExt cx="816322" cy="190884"/>
          </a:xfrm>
        </p:grpSpPr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9A77EC8B-16F1-48A2-B894-F9A78643A30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56833" y="2757346"/>
              <a:ext cx="642369" cy="27676"/>
            </a:xfrm>
            <a:prstGeom prst="line">
              <a:avLst/>
            </a:prstGeom>
            <a:ln w="28575">
              <a:solidFill>
                <a:srgbClr val="014B3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89B3C511-E6EB-4F95-B895-54A265CA99D4}"/>
                </a:ext>
              </a:extLst>
            </p:cNvPr>
            <p:cNvCxnSpPr>
              <a:cxnSpLocks/>
            </p:cNvCxnSpPr>
            <p:nvPr/>
          </p:nvCxnSpPr>
          <p:spPr>
            <a:xfrm>
              <a:off x="3988835" y="2761612"/>
              <a:ext cx="184320" cy="186618"/>
            </a:xfrm>
            <a:prstGeom prst="line">
              <a:avLst/>
            </a:prstGeom>
            <a:ln w="28575">
              <a:solidFill>
                <a:srgbClr val="014B3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4" name="TextBox 123">
            <a:extLst>
              <a:ext uri="{FF2B5EF4-FFF2-40B4-BE49-F238E27FC236}">
                <a16:creationId xmlns:a16="http://schemas.microsoft.com/office/drawing/2014/main" id="{A336FE48-5C21-4C54-AD34-1E06DEAB38A9}"/>
              </a:ext>
            </a:extLst>
          </p:cNvPr>
          <p:cNvSpPr txBox="1"/>
          <p:nvPr/>
        </p:nvSpPr>
        <p:spPr>
          <a:xfrm>
            <a:off x="3800242" y="4595367"/>
            <a:ext cx="699247" cy="338554"/>
          </a:xfrm>
          <a:prstGeom prst="rect">
            <a:avLst/>
          </a:prstGeom>
          <a:solidFill>
            <a:srgbClr val="014B3F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III</a:t>
            </a:r>
            <a:endParaRPr lang="en-ID" sz="1600" b="1" dirty="0">
              <a:solidFill>
                <a:schemeClr val="bg1"/>
              </a:solidFill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A4F15894-3483-45B4-AD46-1647A2B70BF6}"/>
              </a:ext>
            </a:extLst>
          </p:cNvPr>
          <p:cNvSpPr txBox="1"/>
          <p:nvPr/>
        </p:nvSpPr>
        <p:spPr>
          <a:xfrm>
            <a:off x="2167163" y="4934606"/>
            <a:ext cx="333464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Malware is sometimes used broadly against government or corporate websites to gather guarded information, or to disrupt their operation in general.</a:t>
            </a:r>
            <a:endParaRPr lang="en-ID" sz="1600" dirty="0">
              <a:solidFill>
                <a:schemeClr val="bg1"/>
              </a:solidFill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095734D8-A295-45DF-A770-EB449E6A2D73}"/>
              </a:ext>
            </a:extLst>
          </p:cNvPr>
          <p:cNvSpPr txBox="1"/>
          <p:nvPr/>
        </p:nvSpPr>
        <p:spPr>
          <a:xfrm>
            <a:off x="7900361" y="4591741"/>
            <a:ext cx="699247" cy="338554"/>
          </a:xfrm>
          <a:prstGeom prst="rect">
            <a:avLst/>
          </a:prstGeom>
          <a:solidFill>
            <a:srgbClr val="014B3F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IV</a:t>
            </a:r>
            <a:endParaRPr lang="en-ID" sz="1600" b="1" dirty="0">
              <a:solidFill>
                <a:schemeClr val="bg1"/>
              </a:solidFill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0191E145-9BA1-4440-95EE-B5224F9C74B0}"/>
              </a:ext>
            </a:extLst>
          </p:cNvPr>
          <p:cNvSpPr txBox="1"/>
          <p:nvPr/>
        </p:nvSpPr>
        <p:spPr>
          <a:xfrm>
            <a:off x="7751684" y="4902847"/>
            <a:ext cx="2504272" cy="1613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However, malware is often used against individuals to gain personal information such as social security numbers, bank or credit card numbers, and so on.</a:t>
            </a:r>
            <a:endParaRPr lang="en-ID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0618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1" grpId="0"/>
      <p:bldP spid="112" grpId="0" animBg="1"/>
      <p:bldP spid="119" grpId="0" animBg="1"/>
      <p:bldP spid="120" grpId="0"/>
      <p:bldP spid="124" grpId="0" animBg="1"/>
      <p:bldP spid="125" grpId="0"/>
      <p:bldP spid="126" grpId="0" animBg="1"/>
      <p:bldP spid="12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Picture 60">
            <a:extLst>
              <a:ext uri="{FF2B5EF4-FFF2-40B4-BE49-F238E27FC236}">
                <a16:creationId xmlns:a16="http://schemas.microsoft.com/office/drawing/2014/main" id="{BD9F7BDB-8541-4D7B-9B0F-753BED1192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2535" cy="6858000"/>
          </a:xfrm>
          <a:prstGeom prst="rect">
            <a:avLst/>
          </a:prstGeom>
        </p:spPr>
      </p:pic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6F4C18BF-BE08-469E-B245-58235BC8BAF8}"/>
              </a:ext>
            </a:extLst>
          </p:cNvPr>
          <p:cNvSpPr/>
          <p:nvPr/>
        </p:nvSpPr>
        <p:spPr>
          <a:xfrm>
            <a:off x="1616321" y="1671860"/>
            <a:ext cx="9440214" cy="4874507"/>
          </a:xfrm>
          <a:prstGeom prst="roundRect">
            <a:avLst>
              <a:gd name="adj" fmla="val 8985"/>
            </a:avLst>
          </a:prstGeom>
          <a:solidFill>
            <a:srgbClr val="014B3F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D" sz="1800" dirty="0">
              <a:solidFill>
                <a:schemeClr val="bg1"/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7E0CDFC-A836-4AB1-9824-56BE17ABEBF7}"/>
              </a:ext>
            </a:extLst>
          </p:cNvPr>
          <p:cNvSpPr/>
          <p:nvPr/>
        </p:nvSpPr>
        <p:spPr>
          <a:xfrm>
            <a:off x="-206062" y="3065176"/>
            <a:ext cx="1210614" cy="7094109"/>
          </a:xfrm>
          <a:prstGeom prst="roundRect">
            <a:avLst>
              <a:gd name="adj" fmla="val 21986"/>
            </a:avLst>
          </a:prstGeom>
          <a:solidFill>
            <a:srgbClr val="014B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AE2490C-8E81-4993-A96A-84BD543A352D}"/>
              </a:ext>
            </a:extLst>
          </p:cNvPr>
          <p:cNvSpPr/>
          <p:nvPr/>
        </p:nvSpPr>
        <p:spPr>
          <a:xfrm>
            <a:off x="-206062" y="-4901481"/>
            <a:ext cx="1210614" cy="7186411"/>
          </a:xfrm>
          <a:prstGeom prst="roundRect">
            <a:avLst>
              <a:gd name="adj" fmla="val 21986"/>
            </a:avLst>
          </a:prstGeom>
          <a:solidFill>
            <a:srgbClr val="014B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4" name="Flowchart: Connector 13">
            <a:extLst>
              <a:ext uri="{FF2B5EF4-FFF2-40B4-BE49-F238E27FC236}">
                <a16:creationId xmlns:a16="http://schemas.microsoft.com/office/drawing/2014/main" id="{FA0094AA-1D8F-4033-94DF-18A9B8153666}"/>
              </a:ext>
            </a:extLst>
          </p:cNvPr>
          <p:cNvSpPr/>
          <p:nvPr/>
        </p:nvSpPr>
        <p:spPr>
          <a:xfrm>
            <a:off x="10934163" y="141666"/>
            <a:ext cx="1099823" cy="1146221"/>
          </a:xfrm>
          <a:prstGeom prst="flowChartConnector">
            <a:avLst/>
          </a:prstGeom>
          <a:solidFill>
            <a:srgbClr val="014B3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b="1" dirty="0"/>
          </a:p>
        </p:txBody>
      </p:sp>
      <p:sp>
        <p:nvSpPr>
          <p:cNvPr id="21" name="Rectangle: Rounded Corners 20">
            <a:hlinkClick r:id="rId3" action="ppaction://hlinksldjump"/>
            <a:extLst>
              <a:ext uri="{FF2B5EF4-FFF2-40B4-BE49-F238E27FC236}">
                <a16:creationId xmlns:a16="http://schemas.microsoft.com/office/drawing/2014/main" id="{4269D757-7CF7-44B3-A6C7-B2144D41E963}"/>
              </a:ext>
            </a:extLst>
          </p:cNvPr>
          <p:cNvSpPr/>
          <p:nvPr/>
        </p:nvSpPr>
        <p:spPr>
          <a:xfrm>
            <a:off x="1210615" y="141666"/>
            <a:ext cx="1468192" cy="618188"/>
          </a:xfrm>
          <a:prstGeom prst="roundRect">
            <a:avLst/>
          </a:prstGeom>
          <a:solidFill>
            <a:srgbClr val="014B3F"/>
          </a:solidFill>
          <a:ln w="5715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Types</a:t>
            </a:r>
            <a:endParaRPr lang="en-ID" sz="1600" b="1" dirty="0"/>
          </a:p>
        </p:txBody>
      </p:sp>
      <p:sp>
        <p:nvSpPr>
          <p:cNvPr id="22" name="Rectangle: Rounded Corners 21">
            <a:hlinkClick r:id="rId4" action="ppaction://hlinksldjump"/>
            <a:extLst>
              <a:ext uri="{FF2B5EF4-FFF2-40B4-BE49-F238E27FC236}">
                <a16:creationId xmlns:a16="http://schemas.microsoft.com/office/drawing/2014/main" id="{8BF0D4F8-B5E4-421C-8CB5-B7C7C424356D}"/>
              </a:ext>
            </a:extLst>
          </p:cNvPr>
          <p:cNvSpPr/>
          <p:nvPr/>
        </p:nvSpPr>
        <p:spPr>
          <a:xfrm>
            <a:off x="2818328" y="141666"/>
            <a:ext cx="1468192" cy="618188"/>
          </a:xfrm>
          <a:prstGeom prst="roundRect">
            <a:avLst/>
          </a:prstGeom>
          <a:solidFill>
            <a:srgbClr val="FEA139"/>
          </a:solidFill>
          <a:ln w="5715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Cont.</a:t>
            </a:r>
            <a:endParaRPr lang="en-ID" sz="1600" b="1" dirty="0"/>
          </a:p>
        </p:txBody>
      </p:sp>
      <p:sp>
        <p:nvSpPr>
          <p:cNvPr id="23" name="Rectangle: Rounded Corners 22">
            <a:hlinkClick r:id="rId5" action="ppaction://hlinksldjump"/>
            <a:extLst>
              <a:ext uri="{FF2B5EF4-FFF2-40B4-BE49-F238E27FC236}">
                <a16:creationId xmlns:a16="http://schemas.microsoft.com/office/drawing/2014/main" id="{1B9032C8-2109-48D3-BF6C-8916102BFF01}"/>
              </a:ext>
            </a:extLst>
          </p:cNvPr>
          <p:cNvSpPr/>
          <p:nvPr/>
        </p:nvSpPr>
        <p:spPr>
          <a:xfrm>
            <a:off x="4426041" y="141666"/>
            <a:ext cx="1468192" cy="618188"/>
          </a:xfrm>
          <a:prstGeom prst="roundRect">
            <a:avLst/>
          </a:prstGeom>
          <a:solidFill>
            <a:srgbClr val="FEA139"/>
          </a:solidFill>
          <a:ln w="5715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Cont.</a:t>
            </a:r>
            <a:endParaRPr lang="en-ID" sz="1600" b="1" dirty="0"/>
          </a:p>
        </p:txBody>
      </p:sp>
      <p:sp>
        <p:nvSpPr>
          <p:cNvPr id="26" name="TextBox 25">
            <a:hlinkClick r:id="rId3" action="ppaction://hlinksldjump"/>
            <a:extLst>
              <a:ext uri="{FF2B5EF4-FFF2-40B4-BE49-F238E27FC236}">
                <a16:creationId xmlns:a16="http://schemas.microsoft.com/office/drawing/2014/main" id="{61687E3C-7298-4354-A4C8-B397DD6B87AF}"/>
              </a:ext>
            </a:extLst>
          </p:cNvPr>
          <p:cNvSpPr txBox="1"/>
          <p:nvPr/>
        </p:nvSpPr>
        <p:spPr>
          <a:xfrm>
            <a:off x="-40678" y="2498862"/>
            <a:ext cx="1030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14B3F"/>
                </a:solidFill>
                <a:latin typeface="Arial Black" panose="020B0A04020102020204" pitchFamily="34" charset="0"/>
              </a:rPr>
              <a:t>Types</a:t>
            </a:r>
            <a:endParaRPr lang="en-ID" dirty="0">
              <a:solidFill>
                <a:srgbClr val="014B3F"/>
              </a:solidFill>
              <a:latin typeface="Arial Black" panose="020B0A04020102020204" pitchFamily="34" charset="0"/>
            </a:endParaRPr>
          </a:p>
        </p:txBody>
      </p:sp>
      <p:sp>
        <p:nvSpPr>
          <p:cNvPr id="27" name="TextBox 26">
            <a:hlinkClick r:id="rId6" action="ppaction://hlinksldjump"/>
            <a:extLst>
              <a:ext uri="{FF2B5EF4-FFF2-40B4-BE49-F238E27FC236}">
                <a16:creationId xmlns:a16="http://schemas.microsoft.com/office/drawing/2014/main" id="{3D698C1F-EE09-4436-A698-92FDD8550EA3}"/>
              </a:ext>
            </a:extLst>
          </p:cNvPr>
          <p:cNvSpPr txBox="1"/>
          <p:nvPr/>
        </p:nvSpPr>
        <p:spPr>
          <a:xfrm>
            <a:off x="-14920" y="3365326"/>
            <a:ext cx="103031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Arial Black" panose="020B0A04020102020204" pitchFamily="34" charset="0"/>
              </a:rPr>
              <a:t>Spread &amp; Protect</a:t>
            </a:r>
            <a:endParaRPr lang="en-ID" sz="14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28" name="TextBox 27">
            <a:hlinkClick r:id="rId7" action="ppaction://hlinksldjump"/>
            <a:extLst>
              <a:ext uri="{FF2B5EF4-FFF2-40B4-BE49-F238E27FC236}">
                <a16:creationId xmlns:a16="http://schemas.microsoft.com/office/drawing/2014/main" id="{82FD9B48-0198-442D-B9CE-479B4CC38CF6}"/>
              </a:ext>
            </a:extLst>
          </p:cNvPr>
          <p:cNvSpPr txBox="1"/>
          <p:nvPr/>
        </p:nvSpPr>
        <p:spPr>
          <a:xfrm>
            <a:off x="-104464" y="4531262"/>
            <a:ext cx="12106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Arial Black" panose="020B0A04020102020204" pitchFamily="34" charset="0"/>
              </a:rPr>
              <a:t>Symptoms</a:t>
            </a:r>
            <a:endParaRPr lang="en-ID" sz="14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29" name="TextBox 28">
            <a:hlinkClick r:id="rId8" action="ppaction://hlinksldjump"/>
            <a:extLst>
              <a:ext uri="{FF2B5EF4-FFF2-40B4-BE49-F238E27FC236}">
                <a16:creationId xmlns:a16="http://schemas.microsoft.com/office/drawing/2014/main" id="{B3447DB9-0BAA-4A5C-8BF5-E970EF92AA08}"/>
              </a:ext>
            </a:extLst>
          </p:cNvPr>
          <p:cNvSpPr txBox="1"/>
          <p:nvPr/>
        </p:nvSpPr>
        <p:spPr>
          <a:xfrm>
            <a:off x="-29172" y="5259556"/>
            <a:ext cx="1030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 Black" panose="020B0A04020102020204" pitchFamily="34" charset="0"/>
              </a:rPr>
              <a:t>Anti</a:t>
            </a:r>
            <a:endParaRPr lang="en-ID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pic>
        <p:nvPicPr>
          <p:cNvPr id="32" name="Picture 31">
            <a:hlinkClick r:id="rId9" action="ppaction://hlinksldjump"/>
            <a:extLst>
              <a:ext uri="{FF2B5EF4-FFF2-40B4-BE49-F238E27FC236}">
                <a16:creationId xmlns:a16="http://schemas.microsoft.com/office/drawing/2014/main" id="{7EE230F1-20C7-43BB-AED0-298CA220C77A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65" t="27901" r="29499" b="29390"/>
          <a:stretch/>
        </p:blipFill>
        <p:spPr>
          <a:xfrm>
            <a:off x="209503" y="442780"/>
            <a:ext cx="456758" cy="458625"/>
          </a:xfrm>
          <a:prstGeom prst="rect">
            <a:avLst/>
          </a:prstGeom>
        </p:spPr>
      </p:pic>
      <p:pic>
        <p:nvPicPr>
          <p:cNvPr id="37" name="Picture 36">
            <a:hlinkClick r:id="rId11" action="ppaction://hlinksldjump"/>
            <a:extLst>
              <a:ext uri="{FF2B5EF4-FFF2-40B4-BE49-F238E27FC236}">
                <a16:creationId xmlns:a16="http://schemas.microsoft.com/office/drawing/2014/main" id="{FFEB3853-77C1-4872-8118-B3823F852E5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678" y="5739127"/>
            <a:ext cx="1008634" cy="1008634"/>
          </a:xfrm>
          <a:prstGeom prst="rect">
            <a:avLst/>
          </a:prstGeom>
        </p:spPr>
      </p:pic>
      <p:sp>
        <p:nvSpPr>
          <p:cNvPr id="13" name="TextBox 12">
            <a:hlinkClick r:id="rId13" action="ppaction://hlinksldjump"/>
            <a:extLst>
              <a:ext uri="{FF2B5EF4-FFF2-40B4-BE49-F238E27FC236}">
                <a16:creationId xmlns:a16="http://schemas.microsoft.com/office/drawing/2014/main" id="{33627596-B6DB-484A-B235-3B7238665C97}"/>
              </a:ext>
            </a:extLst>
          </p:cNvPr>
          <p:cNvSpPr txBox="1"/>
          <p:nvPr/>
        </p:nvSpPr>
        <p:spPr>
          <a:xfrm>
            <a:off x="-66436" y="1641951"/>
            <a:ext cx="1030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dirty="0">
                <a:solidFill>
                  <a:schemeClr val="bg1"/>
                </a:solidFill>
                <a:latin typeface="Arial Black" panose="020B0A04020102020204" pitchFamily="34" charset="0"/>
              </a:rPr>
              <a:t>Intro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64779123-C209-4F34-BEC8-D426B9A6C38A}"/>
              </a:ext>
            </a:extLst>
          </p:cNvPr>
          <p:cNvGrpSpPr/>
          <p:nvPr/>
        </p:nvGrpSpPr>
        <p:grpSpPr>
          <a:xfrm>
            <a:off x="4778068" y="1113918"/>
            <a:ext cx="2987897" cy="868715"/>
            <a:chOff x="1944711" y="1113918"/>
            <a:chExt cx="2987897" cy="868715"/>
          </a:xfrm>
        </p:grpSpPr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57288D9C-7BF0-4F4D-82B2-E0431D36B04E}"/>
                </a:ext>
              </a:extLst>
            </p:cNvPr>
            <p:cNvSpPr/>
            <p:nvPr/>
          </p:nvSpPr>
          <p:spPr>
            <a:xfrm>
              <a:off x="2018986" y="1132522"/>
              <a:ext cx="2913622" cy="850111"/>
            </a:xfrm>
            <a:prstGeom prst="roundRect">
              <a:avLst>
                <a:gd name="adj" fmla="val 7642"/>
              </a:avLst>
            </a:prstGeom>
            <a:solidFill>
              <a:schemeClr val="tx1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ADD4AA48-79A9-4B93-B5EC-2A753C7E50C6}"/>
                </a:ext>
              </a:extLst>
            </p:cNvPr>
            <p:cNvSpPr/>
            <p:nvPr/>
          </p:nvSpPr>
          <p:spPr>
            <a:xfrm>
              <a:off x="1944711" y="1113918"/>
              <a:ext cx="2884866" cy="753520"/>
            </a:xfrm>
            <a:prstGeom prst="roundRect">
              <a:avLst>
                <a:gd name="adj" fmla="val 7642"/>
              </a:avLst>
            </a:prstGeom>
            <a:solidFill>
              <a:schemeClr val="bg1"/>
            </a:solidFill>
            <a:ln w="76200">
              <a:solidFill>
                <a:srgbClr val="FEA13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rgbClr val="FEA139"/>
                  </a:solidFill>
                  <a:latin typeface="Arial Black" panose="020B0A04020102020204" pitchFamily="34" charset="0"/>
                </a:rPr>
                <a:t>Types</a:t>
              </a:r>
              <a:endParaRPr lang="en-ID" sz="2000" dirty="0">
                <a:solidFill>
                  <a:srgbClr val="FEA139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36" name="Multiplication Sign 35">
              <a:extLst>
                <a:ext uri="{FF2B5EF4-FFF2-40B4-BE49-F238E27FC236}">
                  <a16:creationId xmlns:a16="http://schemas.microsoft.com/office/drawing/2014/main" id="{6DD381D8-7171-497F-AA4E-A169ABDFB669}"/>
                </a:ext>
              </a:extLst>
            </p:cNvPr>
            <p:cNvSpPr/>
            <p:nvPr/>
          </p:nvSpPr>
          <p:spPr>
            <a:xfrm>
              <a:off x="4518985" y="1132522"/>
              <a:ext cx="231820" cy="245412"/>
            </a:xfrm>
            <a:prstGeom prst="mathMultiply">
              <a:avLst/>
            </a:prstGeom>
            <a:solidFill>
              <a:srgbClr val="FEA1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7B3C0C2B-0D5C-4004-99EE-FC7FACDE9470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32" r="17154" b="18174"/>
          <a:stretch/>
        </p:blipFill>
        <p:spPr>
          <a:xfrm rot="18294567">
            <a:off x="10400069" y="4160379"/>
            <a:ext cx="2038943" cy="2931453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698D296F-7EFC-4BF3-AD77-EBF89FD42751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49" t="13143" r="23651" b="17923"/>
          <a:stretch/>
        </p:blipFill>
        <p:spPr>
          <a:xfrm rot="21056453">
            <a:off x="5250536" y="2810334"/>
            <a:ext cx="1927038" cy="2620111"/>
          </a:xfrm>
          <a:prstGeom prst="rect">
            <a:avLst/>
          </a:prstGeo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F59E99F2-FE59-42B2-B877-31A5730D3430}"/>
              </a:ext>
            </a:extLst>
          </p:cNvPr>
          <p:cNvGrpSpPr/>
          <p:nvPr/>
        </p:nvGrpSpPr>
        <p:grpSpPr>
          <a:xfrm>
            <a:off x="6991907" y="2742538"/>
            <a:ext cx="938622" cy="508821"/>
            <a:chOff x="3346466" y="2587729"/>
            <a:chExt cx="938622" cy="508821"/>
          </a:xfrm>
        </p:grpSpPr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CB82C0FD-6510-4AF6-B27C-DA46475F576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46466" y="2587729"/>
              <a:ext cx="684620" cy="508821"/>
            </a:xfrm>
            <a:prstGeom prst="line">
              <a:avLst/>
            </a:prstGeom>
            <a:ln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B55D8B85-EA3F-4211-8391-89AF3FA72E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20328" y="2587729"/>
              <a:ext cx="264760" cy="3378"/>
            </a:xfrm>
            <a:prstGeom prst="line">
              <a:avLst/>
            </a:prstGeom>
            <a:ln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F4DF9D00-A58E-4888-BAE4-8D5FE8068B68}"/>
              </a:ext>
            </a:extLst>
          </p:cNvPr>
          <p:cNvSpPr txBox="1"/>
          <p:nvPr/>
        </p:nvSpPr>
        <p:spPr>
          <a:xfrm>
            <a:off x="8015554" y="2583053"/>
            <a:ext cx="1291901" cy="338554"/>
          </a:xfrm>
          <a:prstGeom prst="rect">
            <a:avLst/>
          </a:prstGeom>
          <a:solidFill>
            <a:srgbClr val="FEA139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Trojan Horse</a:t>
            </a:r>
            <a:endParaRPr lang="en-ID" sz="1600" b="1" dirty="0">
              <a:solidFill>
                <a:schemeClr val="bg1"/>
              </a:solidFill>
            </a:endParaRP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3B0B5E5A-D9A5-4E67-93D3-EC3DFCD2FB94}"/>
              </a:ext>
            </a:extLst>
          </p:cNvPr>
          <p:cNvGrpSpPr/>
          <p:nvPr/>
        </p:nvGrpSpPr>
        <p:grpSpPr>
          <a:xfrm>
            <a:off x="6991907" y="4405687"/>
            <a:ext cx="816322" cy="190884"/>
            <a:chOff x="3356833" y="2757346"/>
            <a:chExt cx="816322" cy="190884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4CBDE0F0-9332-40CC-8849-CAAA6E42385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56833" y="2757346"/>
              <a:ext cx="642369" cy="27676"/>
            </a:xfrm>
            <a:prstGeom prst="line">
              <a:avLst/>
            </a:prstGeom>
            <a:ln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06062DA6-AC32-4A5F-944D-73C0E11D69AB}"/>
                </a:ext>
              </a:extLst>
            </p:cNvPr>
            <p:cNvCxnSpPr>
              <a:cxnSpLocks/>
            </p:cNvCxnSpPr>
            <p:nvPr/>
          </p:nvCxnSpPr>
          <p:spPr>
            <a:xfrm>
              <a:off x="3988835" y="2761612"/>
              <a:ext cx="184320" cy="186618"/>
            </a:xfrm>
            <a:prstGeom prst="line">
              <a:avLst/>
            </a:prstGeom>
            <a:ln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70C0D62C-476D-4ABA-80E2-0E7A7ACE865D}"/>
              </a:ext>
            </a:extLst>
          </p:cNvPr>
          <p:cNvGrpSpPr/>
          <p:nvPr/>
        </p:nvGrpSpPr>
        <p:grpSpPr>
          <a:xfrm flipH="1">
            <a:off x="4472504" y="2771241"/>
            <a:ext cx="938622" cy="508821"/>
            <a:chOff x="3346466" y="2587729"/>
            <a:chExt cx="938622" cy="508821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CA154A78-3952-4601-ABE1-A544F90877B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46466" y="2587729"/>
              <a:ext cx="684620" cy="508821"/>
            </a:xfrm>
            <a:prstGeom prst="line">
              <a:avLst/>
            </a:prstGeom>
            <a:ln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D521F6EC-5CAF-4283-839D-5C06D4C210B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20328" y="2587729"/>
              <a:ext cx="264760" cy="3378"/>
            </a:xfrm>
            <a:prstGeom prst="line">
              <a:avLst/>
            </a:prstGeom>
            <a:ln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1BB963AE-E9E1-48F9-BA4B-53442154BCE5}"/>
              </a:ext>
            </a:extLst>
          </p:cNvPr>
          <p:cNvSpPr txBox="1"/>
          <p:nvPr/>
        </p:nvSpPr>
        <p:spPr>
          <a:xfrm>
            <a:off x="3450094" y="2573261"/>
            <a:ext cx="881849" cy="338554"/>
          </a:xfrm>
          <a:prstGeom prst="rect">
            <a:avLst/>
          </a:prstGeom>
          <a:solidFill>
            <a:srgbClr val="FEA139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Viruses</a:t>
            </a:r>
            <a:endParaRPr lang="en-ID" sz="1600" b="1" dirty="0">
              <a:solidFill>
                <a:schemeClr val="bg1"/>
              </a:solidFill>
            </a:endParaRP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87C28323-C422-44A6-839F-B39D771A2515}"/>
              </a:ext>
            </a:extLst>
          </p:cNvPr>
          <p:cNvGrpSpPr/>
          <p:nvPr/>
        </p:nvGrpSpPr>
        <p:grpSpPr>
          <a:xfrm rot="331078" flipH="1">
            <a:off x="4274233" y="4014698"/>
            <a:ext cx="1059937" cy="228015"/>
            <a:chOff x="3356833" y="2757346"/>
            <a:chExt cx="816322" cy="190884"/>
          </a:xfrm>
        </p:grpSpPr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AD19D1D6-7B51-4ECF-921E-8B95EAB7B78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56833" y="2757346"/>
              <a:ext cx="642369" cy="27676"/>
            </a:xfrm>
            <a:prstGeom prst="line">
              <a:avLst/>
            </a:prstGeom>
            <a:ln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71F9B0B0-5BF3-4AFB-905C-8B555A936C62}"/>
                </a:ext>
              </a:extLst>
            </p:cNvPr>
            <p:cNvCxnSpPr>
              <a:cxnSpLocks/>
            </p:cNvCxnSpPr>
            <p:nvPr/>
          </p:nvCxnSpPr>
          <p:spPr>
            <a:xfrm>
              <a:off x="3988835" y="2761612"/>
              <a:ext cx="184320" cy="186618"/>
            </a:xfrm>
            <a:prstGeom prst="line">
              <a:avLst/>
            </a:prstGeom>
            <a:ln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EAB121D5-E6CD-4F0B-9DF4-B8B2467FCDD3}"/>
              </a:ext>
            </a:extLst>
          </p:cNvPr>
          <p:cNvSpPr txBox="1"/>
          <p:nvPr/>
        </p:nvSpPr>
        <p:spPr>
          <a:xfrm>
            <a:off x="3560144" y="4245016"/>
            <a:ext cx="699247" cy="338554"/>
          </a:xfrm>
          <a:prstGeom prst="rect">
            <a:avLst/>
          </a:prstGeom>
          <a:solidFill>
            <a:srgbClr val="FEA139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Spam</a:t>
            </a:r>
            <a:endParaRPr lang="en-ID" sz="1600" b="1" dirty="0">
              <a:solidFill>
                <a:schemeClr val="bg1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2D2A90B9-31B9-40EA-9F1C-56D73D29BFC1}"/>
              </a:ext>
            </a:extLst>
          </p:cNvPr>
          <p:cNvSpPr txBox="1"/>
          <p:nvPr/>
        </p:nvSpPr>
        <p:spPr>
          <a:xfrm>
            <a:off x="7857370" y="4685151"/>
            <a:ext cx="892735" cy="344916"/>
          </a:xfrm>
          <a:prstGeom prst="rect">
            <a:avLst/>
          </a:prstGeom>
          <a:solidFill>
            <a:srgbClr val="FEA139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Adware</a:t>
            </a:r>
            <a:endParaRPr lang="en-ID" sz="1600" b="1" dirty="0">
              <a:solidFill>
                <a:schemeClr val="bg1"/>
              </a:solidFill>
            </a:endParaRP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C5032EB5-7721-4D2F-93BA-442E3A34213B}"/>
              </a:ext>
            </a:extLst>
          </p:cNvPr>
          <p:cNvGrpSpPr/>
          <p:nvPr/>
        </p:nvGrpSpPr>
        <p:grpSpPr>
          <a:xfrm rot="20204153">
            <a:off x="7026334" y="3462815"/>
            <a:ext cx="816322" cy="190884"/>
            <a:chOff x="3356833" y="2757346"/>
            <a:chExt cx="816322" cy="190884"/>
          </a:xfrm>
        </p:grpSpPr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69F37C22-4C62-4A9B-B6CE-7FCB739E7D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56833" y="2757346"/>
              <a:ext cx="642369" cy="27676"/>
            </a:xfrm>
            <a:prstGeom prst="line">
              <a:avLst/>
            </a:prstGeom>
            <a:ln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B78B1B0D-59A6-4B08-8014-4733ED9A8AFA}"/>
                </a:ext>
              </a:extLst>
            </p:cNvPr>
            <p:cNvCxnSpPr>
              <a:cxnSpLocks/>
            </p:cNvCxnSpPr>
            <p:nvPr/>
          </p:nvCxnSpPr>
          <p:spPr>
            <a:xfrm>
              <a:off x="3988835" y="2761612"/>
              <a:ext cx="184320" cy="186618"/>
            </a:xfrm>
            <a:prstGeom prst="line">
              <a:avLst/>
            </a:prstGeom>
            <a:ln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6803C011-573E-4997-9CDE-7CBC91D4337C}"/>
              </a:ext>
            </a:extLst>
          </p:cNvPr>
          <p:cNvGrpSpPr/>
          <p:nvPr/>
        </p:nvGrpSpPr>
        <p:grpSpPr>
          <a:xfrm rot="1064471" flipH="1">
            <a:off x="4493350" y="3508228"/>
            <a:ext cx="816322" cy="190884"/>
            <a:chOff x="3356833" y="2757346"/>
            <a:chExt cx="816322" cy="190884"/>
          </a:xfrm>
        </p:grpSpPr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D4ABAFA2-6D10-45C9-84B7-8AFA7707820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56833" y="2757346"/>
              <a:ext cx="642369" cy="27676"/>
            </a:xfrm>
            <a:prstGeom prst="line">
              <a:avLst/>
            </a:prstGeom>
            <a:ln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1F4E2B57-8466-426A-88FD-23E717AD54CF}"/>
                </a:ext>
              </a:extLst>
            </p:cNvPr>
            <p:cNvCxnSpPr>
              <a:cxnSpLocks/>
            </p:cNvCxnSpPr>
            <p:nvPr/>
          </p:nvCxnSpPr>
          <p:spPr>
            <a:xfrm>
              <a:off x="3988835" y="2761612"/>
              <a:ext cx="184320" cy="186618"/>
            </a:xfrm>
            <a:prstGeom prst="line">
              <a:avLst/>
            </a:prstGeom>
            <a:ln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90" name="TextBox 89">
            <a:extLst>
              <a:ext uri="{FF2B5EF4-FFF2-40B4-BE49-F238E27FC236}">
                <a16:creationId xmlns:a16="http://schemas.microsoft.com/office/drawing/2014/main" id="{7AE24CDB-00F6-4D71-8671-E8A3B03F51F4}"/>
              </a:ext>
            </a:extLst>
          </p:cNvPr>
          <p:cNvSpPr txBox="1"/>
          <p:nvPr/>
        </p:nvSpPr>
        <p:spPr>
          <a:xfrm>
            <a:off x="3450095" y="3399175"/>
            <a:ext cx="933260" cy="338554"/>
          </a:xfrm>
          <a:prstGeom prst="rect">
            <a:avLst/>
          </a:prstGeom>
          <a:solidFill>
            <a:srgbClr val="FEA139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Worms</a:t>
            </a:r>
            <a:endParaRPr lang="en-ID" sz="1600" b="1" dirty="0">
              <a:solidFill>
                <a:schemeClr val="bg1"/>
              </a:solidFill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22A1F09A-A198-4EA0-AAF7-EA274D8F13E1}"/>
              </a:ext>
            </a:extLst>
          </p:cNvPr>
          <p:cNvSpPr txBox="1"/>
          <p:nvPr/>
        </p:nvSpPr>
        <p:spPr>
          <a:xfrm>
            <a:off x="7962257" y="3428986"/>
            <a:ext cx="1019432" cy="338554"/>
          </a:xfrm>
          <a:prstGeom prst="rect">
            <a:avLst/>
          </a:prstGeom>
          <a:solidFill>
            <a:srgbClr val="FEA139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Spyware</a:t>
            </a:r>
            <a:endParaRPr lang="en-ID" sz="1600" b="1" dirty="0">
              <a:solidFill>
                <a:schemeClr val="bg1"/>
              </a:solidFill>
            </a:endParaRPr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id="{90281480-216E-4351-9C3F-2B23BC161F8C}"/>
              </a:ext>
            </a:extLst>
          </p:cNvPr>
          <p:cNvGrpSpPr/>
          <p:nvPr/>
        </p:nvGrpSpPr>
        <p:grpSpPr>
          <a:xfrm>
            <a:off x="7030846" y="3884017"/>
            <a:ext cx="816322" cy="190884"/>
            <a:chOff x="3356833" y="2757346"/>
            <a:chExt cx="816322" cy="190884"/>
          </a:xfrm>
        </p:grpSpPr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106F6FDD-18BA-4CC5-B5B2-37F9813221B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56833" y="2757346"/>
              <a:ext cx="642369" cy="27676"/>
            </a:xfrm>
            <a:prstGeom prst="line">
              <a:avLst/>
            </a:prstGeom>
            <a:ln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E3F0D079-7E86-4F88-9C74-8BFB9436D50A}"/>
                </a:ext>
              </a:extLst>
            </p:cNvPr>
            <p:cNvCxnSpPr>
              <a:cxnSpLocks/>
            </p:cNvCxnSpPr>
            <p:nvPr/>
          </p:nvCxnSpPr>
          <p:spPr>
            <a:xfrm>
              <a:off x="3988835" y="2761612"/>
              <a:ext cx="184320" cy="186618"/>
            </a:xfrm>
            <a:prstGeom prst="line">
              <a:avLst/>
            </a:prstGeom>
            <a:ln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99" name="TextBox 98">
            <a:extLst>
              <a:ext uri="{FF2B5EF4-FFF2-40B4-BE49-F238E27FC236}">
                <a16:creationId xmlns:a16="http://schemas.microsoft.com/office/drawing/2014/main" id="{CB6CEC52-A0C4-4659-8C93-CFB2C86783CD}"/>
              </a:ext>
            </a:extLst>
          </p:cNvPr>
          <p:cNvSpPr txBox="1"/>
          <p:nvPr/>
        </p:nvSpPr>
        <p:spPr>
          <a:xfrm>
            <a:off x="7896309" y="4163480"/>
            <a:ext cx="1085380" cy="338554"/>
          </a:xfrm>
          <a:prstGeom prst="rect">
            <a:avLst/>
          </a:prstGeom>
          <a:solidFill>
            <a:srgbClr val="FEA139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Phishing</a:t>
            </a:r>
            <a:endParaRPr lang="en-ID" sz="1600" b="1" dirty="0">
              <a:solidFill>
                <a:schemeClr val="bg1"/>
              </a:solidFill>
            </a:endParaRPr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AC53C295-84C3-4B78-AFE2-8841B5BA6995}"/>
              </a:ext>
            </a:extLst>
          </p:cNvPr>
          <p:cNvGrpSpPr/>
          <p:nvPr/>
        </p:nvGrpSpPr>
        <p:grpSpPr>
          <a:xfrm flipH="1">
            <a:off x="4908376" y="4555894"/>
            <a:ext cx="816322" cy="190884"/>
            <a:chOff x="3356833" y="2757346"/>
            <a:chExt cx="816322" cy="190884"/>
          </a:xfrm>
        </p:grpSpPr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ECDEA27E-52AE-4E78-878C-2DCA8B390AA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56833" y="2757346"/>
              <a:ext cx="642369" cy="27676"/>
            </a:xfrm>
            <a:prstGeom prst="line">
              <a:avLst/>
            </a:prstGeom>
            <a:ln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8069CE22-96BA-466F-A018-F135012E7666}"/>
                </a:ext>
              </a:extLst>
            </p:cNvPr>
            <p:cNvCxnSpPr>
              <a:cxnSpLocks/>
            </p:cNvCxnSpPr>
            <p:nvPr/>
          </p:nvCxnSpPr>
          <p:spPr>
            <a:xfrm>
              <a:off x="3988835" y="2761612"/>
              <a:ext cx="184320" cy="186618"/>
            </a:xfrm>
            <a:prstGeom prst="line">
              <a:avLst/>
            </a:prstGeom>
            <a:ln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03" name="TextBox 102">
            <a:extLst>
              <a:ext uri="{FF2B5EF4-FFF2-40B4-BE49-F238E27FC236}">
                <a16:creationId xmlns:a16="http://schemas.microsoft.com/office/drawing/2014/main" id="{E07CF261-F633-45D7-8420-461CDE3FA81C}"/>
              </a:ext>
            </a:extLst>
          </p:cNvPr>
          <p:cNvSpPr txBox="1"/>
          <p:nvPr/>
        </p:nvSpPr>
        <p:spPr>
          <a:xfrm>
            <a:off x="3902182" y="4817742"/>
            <a:ext cx="1410556" cy="338554"/>
          </a:xfrm>
          <a:prstGeom prst="rect">
            <a:avLst/>
          </a:prstGeom>
          <a:solidFill>
            <a:srgbClr val="FEA139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Ransomware</a:t>
            </a:r>
            <a:endParaRPr lang="en-ID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0439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3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51" grpId="0" animBg="1"/>
      <p:bldP spid="56" grpId="0" animBg="1"/>
      <p:bldP spid="58" grpId="0" animBg="1"/>
      <p:bldP spid="90" grpId="0" animBg="1"/>
      <p:bldP spid="91" grpId="0" animBg="1"/>
      <p:bldP spid="99" grpId="0" animBg="1"/>
      <p:bldP spid="10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51">
            <a:extLst>
              <a:ext uri="{FF2B5EF4-FFF2-40B4-BE49-F238E27FC236}">
                <a16:creationId xmlns:a16="http://schemas.microsoft.com/office/drawing/2014/main" id="{C009556E-1689-4B55-90D0-C482ADEAD7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2535" cy="6858000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499078C3-D26A-4039-B039-E4223D6BA7A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87" t="25580" b="36241"/>
          <a:stretch/>
        </p:blipFill>
        <p:spPr>
          <a:xfrm rot="926876" flipH="1">
            <a:off x="9018813" y="3316080"/>
            <a:ext cx="3354465" cy="2618321"/>
          </a:xfrm>
          <a:prstGeom prst="rect">
            <a:avLst/>
          </a:prstGeom>
        </p:spPr>
      </p:pic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6F4C18BF-BE08-469E-B245-58235BC8BAF8}"/>
              </a:ext>
            </a:extLst>
          </p:cNvPr>
          <p:cNvSpPr/>
          <p:nvPr/>
        </p:nvSpPr>
        <p:spPr>
          <a:xfrm>
            <a:off x="1609860" y="1641950"/>
            <a:ext cx="9440214" cy="4874507"/>
          </a:xfrm>
          <a:prstGeom prst="roundRect">
            <a:avLst>
              <a:gd name="adj" fmla="val 8985"/>
            </a:avLst>
          </a:prstGeom>
          <a:solidFill>
            <a:srgbClr val="014B3F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D" sz="1800" dirty="0">
              <a:solidFill>
                <a:schemeClr val="bg1"/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7E0CDFC-A836-4AB1-9824-56BE17ABEBF7}"/>
              </a:ext>
            </a:extLst>
          </p:cNvPr>
          <p:cNvSpPr/>
          <p:nvPr/>
        </p:nvSpPr>
        <p:spPr>
          <a:xfrm>
            <a:off x="-206062" y="3065176"/>
            <a:ext cx="1210614" cy="7094109"/>
          </a:xfrm>
          <a:prstGeom prst="roundRect">
            <a:avLst>
              <a:gd name="adj" fmla="val 21986"/>
            </a:avLst>
          </a:prstGeom>
          <a:solidFill>
            <a:srgbClr val="014B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AE2490C-8E81-4993-A96A-84BD543A352D}"/>
              </a:ext>
            </a:extLst>
          </p:cNvPr>
          <p:cNvSpPr/>
          <p:nvPr/>
        </p:nvSpPr>
        <p:spPr>
          <a:xfrm>
            <a:off x="-206062" y="-4901481"/>
            <a:ext cx="1210614" cy="7186411"/>
          </a:xfrm>
          <a:prstGeom prst="roundRect">
            <a:avLst>
              <a:gd name="adj" fmla="val 21986"/>
            </a:avLst>
          </a:prstGeom>
          <a:solidFill>
            <a:srgbClr val="014B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4" name="Flowchart: Connector 13">
            <a:extLst>
              <a:ext uri="{FF2B5EF4-FFF2-40B4-BE49-F238E27FC236}">
                <a16:creationId xmlns:a16="http://schemas.microsoft.com/office/drawing/2014/main" id="{FA0094AA-1D8F-4033-94DF-18A9B8153666}"/>
              </a:ext>
            </a:extLst>
          </p:cNvPr>
          <p:cNvSpPr/>
          <p:nvPr/>
        </p:nvSpPr>
        <p:spPr>
          <a:xfrm>
            <a:off x="10934163" y="141666"/>
            <a:ext cx="1099823" cy="1146221"/>
          </a:xfrm>
          <a:prstGeom prst="flowChartConnector">
            <a:avLst/>
          </a:prstGeom>
          <a:solidFill>
            <a:srgbClr val="014B3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b="1" dirty="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64779123-C209-4F34-BEC8-D426B9A6C38A}"/>
              </a:ext>
            </a:extLst>
          </p:cNvPr>
          <p:cNvGrpSpPr/>
          <p:nvPr/>
        </p:nvGrpSpPr>
        <p:grpSpPr>
          <a:xfrm>
            <a:off x="4778068" y="1113918"/>
            <a:ext cx="2987897" cy="868715"/>
            <a:chOff x="1944711" y="1113918"/>
            <a:chExt cx="2987897" cy="868715"/>
          </a:xfrm>
        </p:grpSpPr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57288D9C-7BF0-4F4D-82B2-E0431D36B04E}"/>
                </a:ext>
              </a:extLst>
            </p:cNvPr>
            <p:cNvSpPr/>
            <p:nvPr/>
          </p:nvSpPr>
          <p:spPr>
            <a:xfrm>
              <a:off x="2018986" y="1132522"/>
              <a:ext cx="2913622" cy="850111"/>
            </a:xfrm>
            <a:prstGeom prst="roundRect">
              <a:avLst>
                <a:gd name="adj" fmla="val 7642"/>
              </a:avLst>
            </a:prstGeom>
            <a:solidFill>
              <a:schemeClr val="tx1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ADD4AA48-79A9-4B93-B5EC-2A753C7E50C6}"/>
                </a:ext>
              </a:extLst>
            </p:cNvPr>
            <p:cNvSpPr/>
            <p:nvPr/>
          </p:nvSpPr>
          <p:spPr>
            <a:xfrm>
              <a:off x="1944711" y="1113918"/>
              <a:ext cx="2884866" cy="753520"/>
            </a:xfrm>
            <a:prstGeom prst="roundRect">
              <a:avLst>
                <a:gd name="adj" fmla="val 7642"/>
              </a:avLst>
            </a:prstGeom>
            <a:solidFill>
              <a:schemeClr val="bg1"/>
            </a:solidFill>
            <a:ln w="76200">
              <a:solidFill>
                <a:srgbClr val="FEA13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rgbClr val="FEA139"/>
                  </a:solidFill>
                  <a:latin typeface="Arial Black" panose="020B0A04020102020204" pitchFamily="34" charset="0"/>
                </a:rPr>
                <a:t>Cont.</a:t>
              </a:r>
              <a:endParaRPr lang="en-ID" sz="2000" dirty="0">
                <a:solidFill>
                  <a:srgbClr val="FEA139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36" name="Multiplication Sign 35">
              <a:extLst>
                <a:ext uri="{FF2B5EF4-FFF2-40B4-BE49-F238E27FC236}">
                  <a16:creationId xmlns:a16="http://schemas.microsoft.com/office/drawing/2014/main" id="{6DD381D8-7171-497F-AA4E-A169ABDFB669}"/>
                </a:ext>
              </a:extLst>
            </p:cNvPr>
            <p:cNvSpPr/>
            <p:nvPr/>
          </p:nvSpPr>
          <p:spPr>
            <a:xfrm>
              <a:off x="4518985" y="1132522"/>
              <a:ext cx="231820" cy="245412"/>
            </a:xfrm>
            <a:prstGeom prst="mathMultiply">
              <a:avLst/>
            </a:prstGeom>
            <a:solidFill>
              <a:srgbClr val="FEA1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9EB85A6E-F89F-4B4E-8BF9-97B82FD0C99A}"/>
              </a:ext>
            </a:extLst>
          </p:cNvPr>
          <p:cNvGrpSpPr/>
          <p:nvPr/>
        </p:nvGrpSpPr>
        <p:grpSpPr>
          <a:xfrm>
            <a:off x="1782116" y="2605177"/>
            <a:ext cx="4481514" cy="1302882"/>
            <a:chOff x="2252510" y="2869811"/>
            <a:chExt cx="4011119" cy="1038247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57E3EA76-6239-4BDE-B206-98020346D68B}"/>
                </a:ext>
              </a:extLst>
            </p:cNvPr>
            <p:cNvGrpSpPr/>
            <p:nvPr/>
          </p:nvGrpSpPr>
          <p:grpSpPr>
            <a:xfrm>
              <a:off x="2252510" y="2869811"/>
              <a:ext cx="4011119" cy="1038247"/>
              <a:chOff x="2470598" y="2696411"/>
              <a:chExt cx="4011119" cy="1038247"/>
            </a:xfrm>
          </p:grpSpPr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24206E6D-4B4A-43FB-965C-C09370C974F2}"/>
                  </a:ext>
                </a:extLst>
              </p:cNvPr>
              <p:cNvSpPr/>
              <p:nvPr/>
            </p:nvSpPr>
            <p:spPr>
              <a:xfrm>
                <a:off x="2470598" y="2696411"/>
                <a:ext cx="3277672" cy="1038247"/>
              </a:xfrm>
              <a:prstGeom prst="roundRect">
                <a:avLst>
                  <a:gd name="adj" fmla="val 50000"/>
                </a:avLst>
              </a:prstGeom>
              <a:solidFill>
                <a:srgbClr val="FEA139"/>
              </a:solidFill>
              <a:ln w="571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dirty="0">
                    <a:solidFill>
                      <a:schemeClr val="bg1"/>
                    </a:solidFill>
                  </a:rPr>
                  <a:t>A program or piece of code that is loaded onto your computer without your knowledge and runs against your wishes .</a:t>
                </a:r>
              </a:p>
            </p:txBody>
          </p:sp>
          <p:sp>
            <p:nvSpPr>
              <p:cNvPr id="9" name="Flowchart: Connector 8">
                <a:extLst>
                  <a:ext uri="{FF2B5EF4-FFF2-40B4-BE49-F238E27FC236}">
                    <a16:creationId xmlns:a16="http://schemas.microsoft.com/office/drawing/2014/main" id="{19A79A6D-61A4-4833-8E33-B68093B01B84}"/>
                  </a:ext>
                </a:extLst>
              </p:cNvPr>
              <p:cNvSpPr/>
              <p:nvPr/>
            </p:nvSpPr>
            <p:spPr>
              <a:xfrm>
                <a:off x="5585790" y="2770856"/>
                <a:ext cx="895927" cy="889355"/>
              </a:xfrm>
              <a:prstGeom prst="flowChartConnector">
                <a:avLst/>
              </a:prstGeom>
              <a:solidFill>
                <a:srgbClr val="014B3F"/>
              </a:solidFill>
              <a:ln w="762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8C667C46-5442-4EAE-8AA0-B810A9C163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979" t="27792" r="37105" b="27231"/>
            <a:stretch/>
          </p:blipFill>
          <p:spPr>
            <a:xfrm rot="419873">
              <a:off x="5642888" y="3034537"/>
              <a:ext cx="409228" cy="710242"/>
            </a:xfrm>
            <a:prstGeom prst="rect">
              <a:avLst/>
            </a:prstGeom>
          </p:spPr>
        </p:pic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BE63AD13-48BA-41CB-B38F-E0CE58A76E35}"/>
              </a:ext>
            </a:extLst>
          </p:cNvPr>
          <p:cNvGrpSpPr/>
          <p:nvPr/>
        </p:nvGrpSpPr>
        <p:grpSpPr>
          <a:xfrm>
            <a:off x="1885072" y="4252824"/>
            <a:ext cx="4378558" cy="1486303"/>
            <a:chOff x="2252510" y="4252824"/>
            <a:chExt cx="4011119" cy="1038247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5EDD1BF1-B37E-48C0-9E3F-DB9E0A64B449}"/>
                </a:ext>
              </a:extLst>
            </p:cNvPr>
            <p:cNvGrpSpPr/>
            <p:nvPr/>
          </p:nvGrpSpPr>
          <p:grpSpPr>
            <a:xfrm>
              <a:off x="2252510" y="4252824"/>
              <a:ext cx="4011119" cy="1038247"/>
              <a:chOff x="2470598" y="2696411"/>
              <a:chExt cx="4011119" cy="1038247"/>
            </a:xfrm>
          </p:grpSpPr>
          <p:sp>
            <p:nvSpPr>
              <p:cNvPr id="42" name="Rectangle: Rounded Corners 41">
                <a:extLst>
                  <a:ext uri="{FF2B5EF4-FFF2-40B4-BE49-F238E27FC236}">
                    <a16:creationId xmlns:a16="http://schemas.microsoft.com/office/drawing/2014/main" id="{6DBECCE5-1A2B-428C-B8B4-347825C71F53}"/>
                  </a:ext>
                </a:extLst>
              </p:cNvPr>
              <p:cNvSpPr/>
              <p:nvPr/>
            </p:nvSpPr>
            <p:spPr>
              <a:xfrm>
                <a:off x="2470598" y="2696411"/>
                <a:ext cx="3277672" cy="1038247"/>
              </a:xfrm>
              <a:prstGeom prst="roundRect">
                <a:avLst>
                  <a:gd name="adj" fmla="val 50000"/>
                </a:avLst>
              </a:prstGeom>
              <a:solidFill>
                <a:srgbClr val="FEA139"/>
              </a:solidFill>
              <a:ln w="571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dirty="0">
                    <a:solidFill>
                      <a:schemeClr val="bg1"/>
                    </a:solidFill>
                  </a:rPr>
                  <a:t>A computer worm is a type of malware whose primary function is to self-replicate and infect other computers while remaining active on infected systems</a:t>
                </a:r>
                <a:endParaRPr lang="en-US" sz="1600" b="1" dirty="0"/>
              </a:p>
            </p:txBody>
          </p:sp>
          <p:sp>
            <p:nvSpPr>
              <p:cNvPr id="43" name="Flowchart: Connector 42">
                <a:extLst>
                  <a:ext uri="{FF2B5EF4-FFF2-40B4-BE49-F238E27FC236}">
                    <a16:creationId xmlns:a16="http://schemas.microsoft.com/office/drawing/2014/main" id="{777E5E23-99F6-4F01-98C0-DE7287F07739}"/>
                  </a:ext>
                </a:extLst>
              </p:cNvPr>
              <p:cNvSpPr/>
              <p:nvPr/>
            </p:nvSpPr>
            <p:spPr>
              <a:xfrm>
                <a:off x="5585790" y="2770856"/>
                <a:ext cx="895927" cy="889355"/>
              </a:xfrm>
              <a:prstGeom prst="flowChartConnector">
                <a:avLst/>
              </a:prstGeom>
              <a:solidFill>
                <a:srgbClr val="014B3F"/>
              </a:solidFill>
              <a:ln w="762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806F3215-7A38-4D35-AEE8-A218A2165F0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44503" y="4401716"/>
              <a:ext cx="728329" cy="728329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D63E20FE-C9F9-41C5-83AF-31E1E1C3D33F}"/>
              </a:ext>
            </a:extLst>
          </p:cNvPr>
          <p:cNvGrpSpPr/>
          <p:nvPr/>
        </p:nvGrpSpPr>
        <p:grpSpPr>
          <a:xfrm>
            <a:off x="6398766" y="4272511"/>
            <a:ext cx="4535396" cy="1356377"/>
            <a:chOff x="6398766" y="4272511"/>
            <a:chExt cx="4011119" cy="1038247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89DF504A-A5C6-4AF6-B66B-968516DA03A5}"/>
                </a:ext>
              </a:extLst>
            </p:cNvPr>
            <p:cNvGrpSpPr/>
            <p:nvPr/>
          </p:nvGrpSpPr>
          <p:grpSpPr>
            <a:xfrm flipH="1">
              <a:off x="6398766" y="4272511"/>
              <a:ext cx="4011119" cy="1038247"/>
              <a:chOff x="2470598" y="2696411"/>
              <a:chExt cx="4011119" cy="1038247"/>
            </a:xfrm>
          </p:grpSpPr>
          <p:sp>
            <p:nvSpPr>
              <p:cNvPr id="48" name="Rectangle: Rounded Corners 47">
                <a:extLst>
                  <a:ext uri="{FF2B5EF4-FFF2-40B4-BE49-F238E27FC236}">
                    <a16:creationId xmlns:a16="http://schemas.microsoft.com/office/drawing/2014/main" id="{68E991D9-DD82-4A0A-95A0-51AE95F24E67}"/>
                  </a:ext>
                </a:extLst>
              </p:cNvPr>
              <p:cNvSpPr/>
              <p:nvPr/>
            </p:nvSpPr>
            <p:spPr>
              <a:xfrm>
                <a:off x="2470598" y="2696411"/>
                <a:ext cx="3277672" cy="1038247"/>
              </a:xfrm>
              <a:prstGeom prst="roundRect">
                <a:avLst>
                  <a:gd name="adj" fmla="val 50000"/>
                </a:avLst>
              </a:prstGeom>
              <a:solidFill>
                <a:srgbClr val="FEA139"/>
              </a:solidFill>
              <a:ln w="571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dirty="0">
                    <a:solidFill>
                      <a:schemeClr val="bg1"/>
                    </a:solidFill>
                  </a:rPr>
                  <a:t>Spyware is a kind of malware that secretly gathers information about a person or organization and relays this data to other parties.</a:t>
                </a:r>
                <a:endParaRPr lang="en-US" sz="1600" b="1" dirty="0"/>
              </a:p>
            </p:txBody>
          </p:sp>
          <p:sp>
            <p:nvSpPr>
              <p:cNvPr id="49" name="Flowchart: Connector 48">
                <a:extLst>
                  <a:ext uri="{FF2B5EF4-FFF2-40B4-BE49-F238E27FC236}">
                    <a16:creationId xmlns:a16="http://schemas.microsoft.com/office/drawing/2014/main" id="{FAF30BF6-D77E-423D-9459-C1594A3E2470}"/>
                  </a:ext>
                </a:extLst>
              </p:cNvPr>
              <p:cNvSpPr/>
              <p:nvPr/>
            </p:nvSpPr>
            <p:spPr>
              <a:xfrm>
                <a:off x="5585790" y="2770856"/>
                <a:ext cx="895927" cy="889355"/>
              </a:xfrm>
              <a:prstGeom prst="flowChartConnector">
                <a:avLst/>
              </a:prstGeom>
              <a:solidFill>
                <a:srgbClr val="014B3F"/>
              </a:solidFill>
              <a:ln w="762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B22CCE1D-80D9-4546-B63E-4ECA396FFA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649" t="27230" r="28300" b="28909"/>
            <a:stretch/>
          </p:blipFill>
          <p:spPr>
            <a:xfrm>
              <a:off x="6557077" y="4501674"/>
              <a:ext cx="554797" cy="528412"/>
            </a:xfrm>
            <a:prstGeom prst="rect">
              <a:avLst/>
            </a:prstGeom>
          </p:spPr>
        </p:pic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6C2A6EDA-C743-4EA3-9A3A-73DA67CEDD33}"/>
              </a:ext>
            </a:extLst>
          </p:cNvPr>
          <p:cNvGrpSpPr/>
          <p:nvPr/>
        </p:nvGrpSpPr>
        <p:grpSpPr>
          <a:xfrm>
            <a:off x="6398765" y="2643775"/>
            <a:ext cx="4535397" cy="1380090"/>
            <a:chOff x="6398766" y="2883227"/>
            <a:chExt cx="4011119" cy="1038247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6C32EB8F-1875-437B-820B-18D2AE24585F}"/>
                </a:ext>
              </a:extLst>
            </p:cNvPr>
            <p:cNvGrpSpPr/>
            <p:nvPr/>
          </p:nvGrpSpPr>
          <p:grpSpPr>
            <a:xfrm flipH="1">
              <a:off x="6398766" y="2883227"/>
              <a:ext cx="4011119" cy="1038247"/>
              <a:chOff x="2470598" y="2696411"/>
              <a:chExt cx="4011119" cy="1038247"/>
            </a:xfrm>
          </p:grpSpPr>
          <p:sp>
            <p:nvSpPr>
              <p:cNvPr id="45" name="Rectangle: Rounded Corners 44">
                <a:extLst>
                  <a:ext uri="{FF2B5EF4-FFF2-40B4-BE49-F238E27FC236}">
                    <a16:creationId xmlns:a16="http://schemas.microsoft.com/office/drawing/2014/main" id="{E44BBA42-8CA7-454E-9AFB-0F11BF0CCA4A}"/>
                  </a:ext>
                </a:extLst>
              </p:cNvPr>
              <p:cNvSpPr/>
              <p:nvPr/>
            </p:nvSpPr>
            <p:spPr>
              <a:xfrm>
                <a:off x="2470598" y="2696411"/>
                <a:ext cx="3277672" cy="1038247"/>
              </a:xfrm>
              <a:prstGeom prst="roundRect">
                <a:avLst>
                  <a:gd name="adj" fmla="val 50000"/>
                </a:avLst>
              </a:prstGeom>
              <a:solidFill>
                <a:srgbClr val="FEA139"/>
              </a:solidFill>
              <a:ln w="571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dirty="0">
                    <a:solidFill>
                      <a:schemeClr val="bg1"/>
                    </a:solidFill>
                  </a:rPr>
                  <a:t>A Trojan horse is a program downloaded and installed on a computer that appears harmless, but is, in fact, malicious.</a:t>
                </a:r>
                <a:endParaRPr lang="en-US" sz="1600" b="1" dirty="0"/>
              </a:p>
            </p:txBody>
          </p:sp>
          <p:sp>
            <p:nvSpPr>
              <p:cNvPr id="46" name="Flowchart: Connector 45">
                <a:extLst>
                  <a:ext uri="{FF2B5EF4-FFF2-40B4-BE49-F238E27FC236}">
                    <a16:creationId xmlns:a16="http://schemas.microsoft.com/office/drawing/2014/main" id="{3A8983AD-9D9A-4B4C-BA4E-E839FB0DE8A2}"/>
                  </a:ext>
                </a:extLst>
              </p:cNvPr>
              <p:cNvSpPr/>
              <p:nvPr/>
            </p:nvSpPr>
            <p:spPr>
              <a:xfrm>
                <a:off x="5585790" y="2770856"/>
                <a:ext cx="895927" cy="889355"/>
              </a:xfrm>
              <a:prstGeom prst="flowChartConnector">
                <a:avLst/>
              </a:prstGeom>
              <a:solidFill>
                <a:srgbClr val="014B3F"/>
              </a:solidFill>
              <a:ln w="762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0E6060DC-F488-4E48-B2C9-1B549E8232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004" t="23647" r="12503" b="11174"/>
            <a:stretch/>
          </p:blipFill>
          <p:spPr>
            <a:xfrm>
              <a:off x="6535320" y="3164126"/>
              <a:ext cx="598310" cy="516573"/>
            </a:xfrm>
            <a:prstGeom prst="rect">
              <a:avLst/>
            </a:prstGeom>
          </p:spPr>
        </p:pic>
      </p:grpSp>
      <p:pic>
        <p:nvPicPr>
          <p:cNvPr id="56" name="Picture 55">
            <a:extLst>
              <a:ext uri="{FF2B5EF4-FFF2-40B4-BE49-F238E27FC236}">
                <a16:creationId xmlns:a16="http://schemas.microsoft.com/office/drawing/2014/main" id="{C60B3286-89F9-4623-98E3-6ED629F8AC5C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24" t="10999" r="15925" b="17922"/>
          <a:stretch/>
        </p:blipFill>
        <p:spPr>
          <a:xfrm rot="1790567">
            <a:off x="10590650" y="4915731"/>
            <a:ext cx="2059774" cy="2183479"/>
          </a:xfrm>
          <a:prstGeom prst="rect">
            <a:avLst/>
          </a:prstGeom>
        </p:spPr>
      </p:pic>
      <p:sp>
        <p:nvSpPr>
          <p:cNvPr id="74" name="TextBox 73">
            <a:hlinkClick r:id="rId9" action="ppaction://hlinksldjump"/>
            <a:extLst>
              <a:ext uri="{FF2B5EF4-FFF2-40B4-BE49-F238E27FC236}">
                <a16:creationId xmlns:a16="http://schemas.microsoft.com/office/drawing/2014/main" id="{64253DAC-1889-4DC0-A645-9946A9998BC3}"/>
              </a:ext>
            </a:extLst>
          </p:cNvPr>
          <p:cNvSpPr txBox="1"/>
          <p:nvPr/>
        </p:nvSpPr>
        <p:spPr>
          <a:xfrm>
            <a:off x="-40678" y="2498862"/>
            <a:ext cx="1030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14B3F"/>
                </a:solidFill>
                <a:latin typeface="Arial Black" panose="020B0A04020102020204" pitchFamily="34" charset="0"/>
              </a:rPr>
              <a:t>Types</a:t>
            </a:r>
            <a:endParaRPr lang="en-ID" dirty="0">
              <a:solidFill>
                <a:srgbClr val="014B3F"/>
              </a:solidFill>
              <a:latin typeface="Arial Black" panose="020B0A04020102020204" pitchFamily="34" charset="0"/>
            </a:endParaRPr>
          </a:p>
        </p:txBody>
      </p:sp>
      <p:sp>
        <p:nvSpPr>
          <p:cNvPr id="77" name="TextBox 76">
            <a:hlinkClick r:id="rId10" action="ppaction://hlinksldjump"/>
            <a:extLst>
              <a:ext uri="{FF2B5EF4-FFF2-40B4-BE49-F238E27FC236}">
                <a16:creationId xmlns:a16="http://schemas.microsoft.com/office/drawing/2014/main" id="{F3AA183A-76B9-4528-AEFB-6C82D2F1420D}"/>
              </a:ext>
            </a:extLst>
          </p:cNvPr>
          <p:cNvSpPr txBox="1"/>
          <p:nvPr/>
        </p:nvSpPr>
        <p:spPr>
          <a:xfrm>
            <a:off x="-14920" y="3365326"/>
            <a:ext cx="10303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Arial Black" panose="020B0A04020102020204" pitchFamily="34" charset="0"/>
              </a:rPr>
              <a:t>Spread &amp; Protect</a:t>
            </a:r>
            <a:endParaRPr lang="en-ID" sz="16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78" name="TextBox 77">
            <a:hlinkClick r:id="rId11" action="ppaction://hlinksldjump"/>
            <a:extLst>
              <a:ext uri="{FF2B5EF4-FFF2-40B4-BE49-F238E27FC236}">
                <a16:creationId xmlns:a16="http://schemas.microsoft.com/office/drawing/2014/main" id="{12980EFF-711C-4650-A7E7-9ABDB1E3F63C}"/>
              </a:ext>
            </a:extLst>
          </p:cNvPr>
          <p:cNvSpPr txBox="1"/>
          <p:nvPr/>
        </p:nvSpPr>
        <p:spPr>
          <a:xfrm>
            <a:off x="-141155" y="4564728"/>
            <a:ext cx="12106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Arial Black" panose="020B0A04020102020204" pitchFamily="34" charset="0"/>
              </a:rPr>
              <a:t>Symptoms</a:t>
            </a:r>
            <a:endParaRPr lang="en-ID" sz="14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79" name="TextBox 78">
            <a:hlinkClick r:id="rId12" action="ppaction://hlinksldjump"/>
            <a:extLst>
              <a:ext uri="{FF2B5EF4-FFF2-40B4-BE49-F238E27FC236}">
                <a16:creationId xmlns:a16="http://schemas.microsoft.com/office/drawing/2014/main" id="{56BE4438-5636-4A67-A8F2-3C2461380DEA}"/>
              </a:ext>
            </a:extLst>
          </p:cNvPr>
          <p:cNvSpPr txBox="1"/>
          <p:nvPr/>
        </p:nvSpPr>
        <p:spPr>
          <a:xfrm>
            <a:off x="-29172" y="5259556"/>
            <a:ext cx="1030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 Black" panose="020B0A04020102020204" pitchFamily="34" charset="0"/>
              </a:rPr>
              <a:t>Anti</a:t>
            </a:r>
            <a:endParaRPr lang="en-ID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pic>
        <p:nvPicPr>
          <p:cNvPr id="80" name="Picture 79">
            <a:hlinkClick r:id="rId13" action="ppaction://hlinksldjump"/>
            <a:extLst>
              <a:ext uri="{FF2B5EF4-FFF2-40B4-BE49-F238E27FC236}">
                <a16:creationId xmlns:a16="http://schemas.microsoft.com/office/drawing/2014/main" id="{CF61DB95-875D-4C03-9FA5-E1522002F601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65" t="27901" r="29499" b="29390"/>
          <a:stretch/>
        </p:blipFill>
        <p:spPr>
          <a:xfrm>
            <a:off x="209503" y="442780"/>
            <a:ext cx="456758" cy="458625"/>
          </a:xfrm>
          <a:prstGeom prst="rect">
            <a:avLst/>
          </a:prstGeom>
        </p:spPr>
      </p:pic>
      <p:pic>
        <p:nvPicPr>
          <p:cNvPr id="81" name="Picture 80">
            <a:hlinkClick r:id="rId15" action="ppaction://hlinksldjump"/>
            <a:extLst>
              <a:ext uri="{FF2B5EF4-FFF2-40B4-BE49-F238E27FC236}">
                <a16:creationId xmlns:a16="http://schemas.microsoft.com/office/drawing/2014/main" id="{DAC600F1-3870-4A0C-8C0F-B077E39F8DC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678" y="5739127"/>
            <a:ext cx="1008634" cy="1008634"/>
          </a:xfrm>
          <a:prstGeom prst="rect">
            <a:avLst/>
          </a:prstGeom>
        </p:spPr>
      </p:pic>
      <p:sp>
        <p:nvSpPr>
          <p:cNvPr id="82" name="TextBox 81">
            <a:hlinkClick r:id="rId17" action="ppaction://hlinksldjump"/>
            <a:extLst>
              <a:ext uri="{FF2B5EF4-FFF2-40B4-BE49-F238E27FC236}">
                <a16:creationId xmlns:a16="http://schemas.microsoft.com/office/drawing/2014/main" id="{8F1D0B44-FF37-4107-80E5-84F37A678881}"/>
              </a:ext>
            </a:extLst>
          </p:cNvPr>
          <p:cNvSpPr txBox="1"/>
          <p:nvPr/>
        </p:nvSpPr>
        <p:spPr>
          <a:xfrm>
            <a:off x="-66436" y="1641951"/>
            <a:ext cx="1030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 Black" panose="020B0A04020102020204" pitchFamily="34" charset="0"/>
              </a:rPr>
              <a:t>Intro</a:t>
            </a:r>
            <a:endParaRPr lang="en-ID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83" name="Rectangle: Rounded Corners 82">
            <a:hlinkClick r:id="rId9" action="ppaction://hlinksldjump"/>
            <a:extLst>
              <a:ext uri="{FF2B5EF4-FFF2-40B4-BE49-F238E27FC236}">
                <a16:creationId xmlns:a16="http://schemas.microsoft.com/office/drawing/2014/main" id="{B321E724-717E-4EB1-8AD6-92A1769FA852}"/>
              </a:ext>
            </a:extLst>
          </p:cNvPr>
          <p:cNvSpPr/>
          <p:nvPr/>
        </p:nvSpPr>
        <p:spPr>
          <a:xfrm>
            <a:off x="1210615" y="141666"/>
            <a:ext cx="1468192" cy="618188"/>
          </a:xfrm>
          <a:prstGeom prst="roundRect">
            <a:avLst/>
          </a:prstGeom>
          <a:solidFill>
            <a:srgbClr val="FEA139"/>
          </a:solidFill>
          <a:ln w="5715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Types</a:t>
            </a:r>
            <a:endParaRPr lang="en-ID" sz="1600" b="1" dirty="0"/>
          </a:p>
        </p:txBody>
      </p:sp>
      <p:sp>
        <p:nvSpPr>
          <p:cNvPr id="84" name="Rectangle: Rounded Corners 83">
            <a:hlinkClick r:id="rId18" action="ppaction://hlinksldjump"/>
            <a:extLst>
              <a:ext uri="{FF2B5EF4-FFF2-40B4-BE49-F238E27FC236}">
                <a16:creationId xmlns:a16="http://schemas.microsoft.com/office/drawing/2014/main" id="{6A46A245-68D6-4D94-A2D1-5CB98B7E60C8}"/>
              </a:ext>
            </a:extLst>
          </p:cNvPr>
          <p:cNvSpPr/>
          <p:nvPr/>
        </p:nvSpPr>
        <p:spPr>
          <a:xfrm>
            <a:off x="2818328" y="141666"/>
            <a:ext cx="1468192" cy="618188"/>
          </a:xfrm>
          <a:prstGeom prst="roundRect">
            <a:avLst/>
          </a:prstGeom>
          <a:solidFill>
            <a:srgbClr val="014B3F"/>
          </a:solidFill>
          <a:ln w="5715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Cont.</a:t>
            </a:r>
            <a:endParaRPr lang="en-ID" sz="1600" b="1" dirty="0"/>
          </a:p>
        </p:txBody>
      </p:sp>
      <p:sp>
        <p:nvSpPr>
          <p:cNvPr id="85" name="Rectangle: Rounded Corners 84">
            <a:hlinkClick r:id="rId19" action="ppaction://hlinksldjump"/>
            <a:extLst>
              <a:ext uri="{FF2B5EF4-FFF2-40B4-BE49-F238E27FC236}">
                <a16:creationId xmlns:a16="http://schemas.microsoft.com/office/drawing/2014/main" id="{1879BAA9-9FBD-4EEF-993E-0CDC4A846FB9}"/>
              </a:ext>
            </a:extLst>
          </p:cNvPr>
          <p:cNvSpPr/>
          <p:nvPr/>
        </p:nvSpPr>
        <p:spPr>
          <a:xfrm>
            <a:off x="4426041" y="141666"/>
            <a:ext cx="1468192" cy="618188"/>
          </a:xfrm>
          <a:prstGeom prst="roundRect">
            <a:avLst/>
          </a:prstGeom>
          <a:solidFill>
            <a:srgbClr val="FEA139"/>
          </a:solidFill>
          <a:ln w="5715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Cont.</a:t>
            </a:r>
          </a:p>
        </p:txBody>
      </p:sp>
    </p:spTree>
    <p:extLst>
      <p:ext uri="{BB962C8B-B14F-4D97-AF65-F5344CB8AC3E}">
        <p14:creationId xmlns:p14="http://schemas.microsoft.com/office/powerpoint/2010/main" val="4206669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51">
            <a:extLst>
              <a:ext uri="{FF2B5EF4-FFF2-40B4-BE49-F238E27FC236}">
                <a16:creationId xmlns:a16="http://schemas.microsoft.com/office/drawing/2014/main" id="{C009556E-1689-4B55-90D0-C482ADEAD7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2535" cy="6858000"/>
          </a:xfrm>
          <a:prstGeom prst="rect">
            <a:avLst/>
          </a:prstGeom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705364B2-AF84-46D6-86C3-4D9A32B926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357634">
            <a:off x="9562693" y="3925574"/>
            <a:ext cx="4516663" cy="4516663"/>
          </a:xfrm>
          <a:prstGeom prst="rect">
            <a:avLst/>
          </a:prstGeom>
        </p:spPr>
      </p:pic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6F4C18BF-BE08-469E-B245-58235BC8BAF8}"/>
              </a:ext>
            </a:extLst>
          </p:cNvPr>
          <p:cNvSpPr/>
          <p:nvPr/>
        </p:nvSpPr>
        <p:spPr>
          <a:xfrm>
            <a:off x="1609860" y="1641950"/>
            <a:ext cx="9440214" cy="4874507"/>
          </a:xfrm>
          <a:prstGeom prst="roundRect">
            <a:avLst>
              <a:gd name="adj" fmla="val 8985"/>
            </a:avLst>
          </a:prstGeom>
          <a:solidFill>
            <a:srgbClr val="014B3F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D" sz="1800" dirty="0">
              <a:solidFill>
                <a:schemeClr val="bg1"/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7E0CDFC-A836-4AB1-9824-56BE17ABEBF7}"/>
              </a:ext>
            </a:extLst>
          </p:cNvPr>
          <p:cNvSpPr/>
          <p:nvPr/>
        </p:nvSpPr>
        <p:spPr>
          <a:xfrm>
            <a:off x="-206062" y="3065176"/>
            <a:ext cx="1210614" cy="7094109"/>
          </a:xfrm>
          <a:prstGeom prst="roundRect">
            <a:avLst>
              <a:gd name="adj" fmla="val 21986"/>
            </a:avLst>
          </a:prstGeom>
          <a:solidFill>
            <a:srgbClr val="014B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AE2490C-8E81-4993-A96A-84BD543A352D}"/>
              </a:ext>
            </a:extLst>
          </p:cNvPr>
          <p:cNvSpPr/>
          <p:nvPr/>
        </p:nvSpPr>
        <p:spPr>
          <a:xfrm>
            <a:off x="-206062" y="-4901481"/>
            <a:ext cx="1210614" cy="7186411"/>
          </a:xfrm>
          <a:prstGeom prst="roundRect">
            <a:avLst>
              <a:gd name="adj" fmla="val 21986"/>
            </a:avLst>
          </a:prstGeom>
          <a:solidFill>
            <a:srgbClr val="014B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4" name="Flowchart: Connector 13">
            <a:extLst>
              <a:ext uri="{FF2B5EF4-FFF2-40B4-BE49-F238E27FC236}">
                <a16:creationId xmlns:a16="http://schemas.microsoft.com/office/drawing/2014/main" id="{FA0094AA-1D8F-4033-94DF-18A9B8153666}"/>
              </a:ext>
            </a:extLst>
          </p:cNvPr>
          <p:cNvSpPr/>
          <p:nvPr/>
        </p:nvSpPr>
        <p:spPr>
          <a:xfrm>
            <a:off x="10934163" y="141666"/>
            <a:ext cx="1099823" cy="1146221"/>
          </a:xfrm>
          <a:prstGeom prst="flowChartConnector">
            <a:avLst/>
          </a:prstGeom>
          <a:solidFill>
            <a:srgbClr val="014B3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b="1" dirty="0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E00A87D2-49C2-4009-92A4-5BE5A5A55805}"/>
              </a:ext>
            </a:extLst>
          </p:cNvPr>
          <p:cNvGrpSpPr/>
          <p:nvPr/>
        </p:nvGrpSpPr>
        <p:grpSpPr>
          <a:xfrm>
            <a:off x="4778068" y="1113918"/>
            <a:ext cx="2987897" cy="868715"/>
            <a:chOff x="1944711" y="1113918"/>
            <a:chExt cx="2987897" cy="868715"/>
          </a:xfrm>
        </p:grpSpPr>
        <p:sp>
          <p:nvSpPr>
            <p:cNvPr id="78" name="Rectangle: Rounded Corners 77">
              <a:extLst>
                <a:ext uri="{FF2B5EF4-FFF2-40B4-BE49-F238E27FC236}">
                  <a16:creationId xmlns:a16="http://schemas.microsoft.com/office/drawing/2014/main" id="{B3CFAA61-9DBF-4321-9AD2-BEB6BCF6D572}"/>
                </a:ext>
              </a:extLst>
            </p:cNvPr>
            <p:cNvSpPr/>
            <p:nvPr/>
          </p:nvSpPr>
          <p:spPr>
            <a:xfrm>
              <a:off x="2018986" y="1132522"/>
              <a:ext cx="2913622" cy="850111"/>
            </a:xfrm>
            <a:prstGeom prst="roundRect">
              <a:avLst>
                <a:gd name="adj" fmla="val 7642"/>
              </a:avLst>
            </a:prstGeom>
            <a:solidFill>
              <a:schemeClr val="tx1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79" name="Rectangle: Rounded Corners 78">
              <a:extLst>
                <a:ext uri="{FF2B5EF4-FFF2-40B4-BE49-F238E27FC236}">
                  <a16:creationId xmlns:a16="http://schemas.microsoft.com/office/drawing/2014/main" id="{05337854-E0B8-4443-8B08-5180D15D5FE5}"/>
                </a:ext>
              </a:extLst>
            </p:cNvPr>
            <p:cNvSpPr/>
            <p:nvPr/>
          </p:nvSpPr>
          <p:spPr>
            <a:xfrm>
              <a:off x="1944711" y="1113918"/>
              <a:ext cx="2884866" cy="753520"/>
            </a:xfrm>
            <a:prstGeom prst="roundRect">
              <a:avLst>
                <a:gd name="adj" fmla="val 7642"/>
              </a:avLst>
            </a:prstGeom>
            <a:solidFill>
              <a:schemeClr val="bg1"/>
            </a:solidFill>
            <a:ln w="76200">
              <a:solidFill>
                <a:srgbClr val="FEA13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rgbClr val="FEA139"/>
                  </a:solidFill>
                  <a:latin typeface="Arial Black" panose="020B0A04020102020204" pitchFamily="34" charset="0"/>
                </a:rPr>
                <a:t>Cont.</a:t>
              </a:r>
              <a:endParaRPr lang="en-ID" sz="2000" dirty="0">
                <a:solidFill>
                  <a:srgbClr val="FEA139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80" name="Multiplication Sign 79">
              <a:extLst>
                <a:ext uri="{FF2B5EF4-FFF2-40B4-BE49-F238E27FC236}">
                  <a16:creationId xmlns:a16="http://schemas.microsoft.com/office/drawing/2014/main" id="{F1BD4DC7-FA9B-4873-A8D7-626D054B3DCD}"/>
                </a:ext>
              </a:extLst>
            </p:cNvPr>
            <p:cNvSpPr/>
            <p:nvPr/>
          </p:nvSpPr>
          <p:spPr>
            <a:xfrm>
              <a:off x="4518985" y="1132522"/>
              <a:ext cx="231820" cy="245412"/>
            </a:xfrm>
            <a:prstGeom prst="mathMultiply">
              <a:avLst/>
            </a:prstGeom>
            <a:solidFill>
              <a:srgbClr val="FEA1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472E7CFF-34EC-413D-A4BA-86F53315960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47" t="18571" r="29526" b="22793"/>
          <a:stretch/>
        </p:blipFill>
        <p:spPr>
          <a:xfrm>
            <a:off x="2278742" y="1886042"/>
            <a:ext cx="2573601" cy="402127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D4952024-A9B6-43B6-8D00-38B3DF73244B}"/>
              </a:ext>
            </a:extLst>
          </p:cNvPr>
          <p:cNvGrpSpPr/>
          <p:nvPr/>
        </p:nvGrpSpPr>
        <p:grpSpPr>
          <a:xfrm>
            <a:off x="4671765" y="2351343"/>
            <a:ext cx="3255868" cy="1860365"/>
            <a:chOff x="4850660" y="2492061"/>
            <a:chExt cx="3199550" cy="183875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E8DB17F-648F-40F2-9B9A-776F4B3A3D29}"/>
                </a:ext>
              </a:extLst>
            </p:cNvPr>
            <p:cNvSpPr txBox="1"/>
            <p:nvPr/>
          </p:nvSpPr>
          <p:spPr>
            <a:xfrm>
              <a:off x="5415847" y="2492061"/>
              <a:ext cx="127582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Spam</a:t>
              </a:r>
              <a:endParaRPr lang="en-ID" sz="2400" b="1" dirty="0">
                <a:solidFill>
                  <a:schemeClr val="bg1"/>
                </a:solidFill>
              </a:endParaRP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467A311B-EA7B-4576-8DB0-313148F10716}"/>
                </a:ext>
              </a:extLst>
            </p:cNvPr>
            <p:cNvCxnSpPr/>
            <p:nvPr/>
          </p:nvCxnSpPr>
          <p:spPr>
            <a:xfrm>
              <a:off x="5472165" y="2956631"/>
              <a:ext cx="1117320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AFDBFA2-C1E1-4B0B-BCF1-9B65937ECD38}"/>
                </a:ext>
              </a:extLst>
            </p:cNvPr>
            <p:cNvSpPr txBox="1"/>
            <p:nvPr/>
          </p:nvSpPr>
          <p:spPr>
            <a:xfrm>
              <a:off x="4850660" y="3007379"/>
              <a:ext cx="319955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</a:rPr>
                <a:t>Spam is defined as irrelevant messages sent to computer users using the internet as a medium with a motive of advertising, phishing or releasing malware.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801C616F-07BD-4159-8CA0-68A49CB428DE}"/>
              </a:ext>
            </a:extLst>
          </p:cNvPr>
          <p:cNvGrpSpPr/>
          <p:nvPr/>
        </p:nvGrpSpPr>
        <p:grpSpPr>
          <a:xfrm>
            <a:off x="4918779" y="4265365"/>
            <a:ext cx="2664294" cy="2251092"/>
            <a:chOff x="4850660" y="2492061"/>
            <a:chExt cx="2467885" cy="2331199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216AB5B1-1870-4288-9833-FCEA91E15CCE}"/>
                </a:ext>
              </a:extLst>
            </p:cNvPr>
            <p:cNvSpPr txBox="1"/>
            <p:nvPr/>
          </p:nvSpPr>
          <p:spPr>
            <a:xfrm>
              <a:off x="4989234" y="2492061"/>
              <a:ext cx="21515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Ransomware</a:t>
              </a:r>
              <a:endParaRPr lang="en-ID" sz="2400" b="1" dirty="0">
                <a:solidFill>
                  <a:schemeClr val="bg1"/>
                </a:solidFill>
              </a:endParaRPr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D10DF8E9-0017-42D9-8569-02C1912CD978}"/>
                </a:ext>
              </a:extLst>
            </p:cNvPr>
            <p:cNvCxnSpPr/>
            <p:nvPr/>
          </p:nvCxnSpPr>
          <p:spPr>
            <a:xfrm>
              <a:off x="5472165" y="2956631"/>
              <a:ext cx="1117320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26E26FCB-B2D0-47BD-B3AD-2C5FAB0D40E0}"/>
                </a:ext>
              </a:extLst>
            </p:cNvPr>
            <p:cNvSpPr txBox="1"/>
            <p:nvPr/>
          </p:nvSpPr>
          <p:spPr>
            <a:xfrm>
              <a:off x="4850660" y="3007378"/>
              <a:ext cx="2467885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</a:rPr>
                <a:t>Ransomware is a type of malware attack in which the attacker locks and encrypts the victim's data, important files and then demands a payment to unlock </a:t>
              </a:r>
              <a:endParaRPr lang="en-ID" sz="16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4CEF88B4-4AF3-4E07-AA11-456B348F9AD3}"/>
              </a:ext>
            </a:extLst>
          </p:cNvPr>
          <p:cNvGrpSpPr/>
          <p:nvPr/>
        </p:nvGrpSpPr>
        <p:grpSpPr>
          <a:xfrm>
            <a:off x="7927633" y="2153535"/>
            <a:ext cx="2777881" cy="2111824"/>
            <a:chOff x="4850660" y="2492061"/>
            <a:chExt cx="2467885" cy="2084977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FE719229-19C0-4F03-8C1C-B3894A8A578A}"/>
                </a:ext>
              </a:extLst>
            </p:cNvPr>
            <p:cNvSpPr txBox="1"/>
            <p:nvPr/>
          </p:nvSpPr>
          <p:spPr>
            <a:xfrm>
              <a:off x="5415847" y="2492061"/>
              <a:ext cx="127582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Phishing</a:t>
              </a:r>
              <a:endParaRPr lang="en-ID" sz="2400" b="1" dirty="0">
                <a:solidFill>
                  <a:schemeClr val="bg1"/>
                </a:solidFill>
              </a:endParaRPr>
            </a:p>
          </p:txBody>
        </p: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C9B6945A-FD1B-4BCA-965B-FE0BF8FC37E5}"/>
                </a:ext>
              </a:extLst>
            </p:cNvPr>
            <p:cNvCxnSpPr/>
            <p:nvPr/>
          </p:nvCxnSpPr>
          <p:spPr>
            <a:xfrm>
              <a:off x="5472165" y="2956631"/>
              <a:ext cx="1117320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9772DBDC-23CA-47E7-AA50-9A18D9A600A2}"/>
                </a:ext>
              </a:extLst>
            </p:cNvPr>
            <p:cNvSpPr txBox="1"/>
            <p:nvPr/>
          </p:nvSpPr>
          <p:spPr>
            <a:xfrm>
              <a:off x="4850660" y="3007378"/>
              <a:ext cx="2467885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</a:rPr>
                <a:t>Phishing is a type of social engineering attack in which cyber criminals trick victims into handing over sensitive information or installing malware.</a:t>
              </a:r>
              <a:endParaRPr lang="en-ID" sz="16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DA7577A3-75D2-408B-82EA-BDEF221C4761}"/>
              </a:ext>
            </a:extLst>
          </p:cNvPr>
          <p:cNvGrpSpPr/>
          <p:nvPr/>
        </p:nvGrpSpPr>
        <p:grpSpPr>
          <a:xfrm>
            <a:off x="7840465" y="4190100"/>
            <a:ext cx="2657440" cy="2519124"/>
            <a:chOff x="4850660" y="2492061"/>
            <a:chExt cx="2467885" cy="2577420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93958B4-5D91-4828-AF01-6F8EF9986448}"/>
                </a:ext>
              </a:extLst>
            </p:cNvPr>
            <p:cNvSpPr txBox="1"/>
            <p:nvPr/>
          </p:nvSpPr>
          <p:spPr>
            <a:xfrm>
              <a:off x="5415847" y="2492061"/>
              <a:ext cx="127582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Adware</a:t>
              </a:r>
              <a:endParaRPr lang="en-ID" sz="2400" b="1" dirty="0">
                <a:solidFill>
                  <a:schemeClr val="bg1"/>
                </a:solidFill>
              </a:endParaRPr>
            </a:p>
          </p:txBody>
        </p: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829F9718-66A5-4429-B097-F880652B1DAC}"/>
                </a:ext>
              </a:extLst>
            </p:cNvPr>
            <p:cNvCxnSpPr/>
            <p:nvPr/>
          </p:nvCxnSpPr>
          <p:spPr>
            <a:xfrm>
              <a:off x="5472165" y="2956631"/>
              <a:ext cx="1117320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A5F6165-3607-4345-96AD-AFE627CE7D7D}"/>
                </a:ext>
              </a:extLst>
            </p:cNvPr>
            <p:cNvSpPr txBox="1"/>
            <p:nvPr/>
          </p:nvSpPr>
          <p:spPr>
            <a:xfrm>
              <a:off x="4850660" y="3007378"/>
              <a:ext cx="2467885" cy="20621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</a:rPr>
                <a:t>Adware is any software program that displays adverts on a computer, whether harmful or not. It is most commonly referred to as malicious programs that show misleading adverts</a:t>
              </a:r>
              <a:endParaRPr lang="en-ID" sz="16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53" name="TextBox 52">
            <a:hlinkClick r:id="rId5" action="ppaction://hlinksldjump"/>
            <a:extLst>
              <a:ext uri="{FF2B5EF4-FFF2-40B4-BE49-F238E27FC236}">
                <a16:creationId xmlns:a16="http://schemas.microsoft.com/office/drawing/2014/main" id="{8BD8EBB8-7FB8-4B63-945D-9D9E93A42205}"/>
              </a:ext>
            </a:extLst>
          </p:cNvPr>
          <p:cNvSpPr txBox="1"/>
          <p:nvPr/>
        </p:nvSpPr>
        <p:spPr>
          <a:xfrm>
            <a:off x="-40678" y="2498862"/>
            <a:ext cx="1030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14B3F"/>
                </a:solidFill>
                <a:latin typeface="Arial Black" panose="020B0A04020102020204" pitchFamily="34" charset="0"/>
              </a:rPr>
              <a:t>Types</a:t>
            </a:r>
            <a:endParaRPr lang="en-ID" dirty="0">
              <a:solidFill>
                <a:srgbClr val="014B3F"/>
              </a:solidFill>
              <a:latin typeface="Arial Black" panose="020B0A04020102020204" pitchFamily="34" charset="0"/>
            </a:endParaRPr>
          </a:p>
        </p:txBody>
      </p:sp>
      <p:sp>
        <p:nvSpPr>
          <p:cNvPr id="54" name="TextBox 53">
            <a:hlinkClick r:id="rId6" action="ppaction://hlinksldjump"/>
            <a:extLst>
              <a:ext uri="{FF2B5EF4-FFF2-40B4-BE49-F238E27FC236}">
                <a16:creationId xmlns:a16="http://schemas.microsoft.com/office/drawing/2014/main" id="{A807D56C-23D4-4C40-AA67-FF3DA5BA3F68}"/>
              </a:ext>
            </a:extLst>
          </p:cNvPr>
          <p:cNvSpPr txBox="1"/>
          <p:nvPr/>
        </p:nvSpPr>
        <p:spPr>
          <a:xfrm>
            <a:off x="-14920" y="3365326"/>
            <a:ext cx="103031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Arial Black" panose="020B0A04020102020204" pitchFamily="34" charset="0"/>
              </a:rPr>
              <a:t>Spread &amp; Protect</a:t>
            </a:r>
            <a:endParaRPr lang="en-ID" sz="14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55" name="TextBox 54">
            <a:hlinkClick r:id="rId7" action="ppaction://hlinksldjump"/>
            <a:extLst>
              <a:ext uri="{FF2B5EF4-FFF2-40B4-BE49-F238E27FC236}">
                <a16:creationId xmlns:a16="http://schemas.microsoft.com/office/drawing/2014/main" id="{65B6239B-9FDE-46A2-B60C-94A8CE94A8B4}"/>
              </a:ext>
            </a:extLst>
          </p:cNvPr>
          <p:cNvSpPr txBox="1"/>
          <p:nvPr/>
        </p:nvSpPr>
        <p:spPr>
          <a:xfrm>
            <a:off x="-184847" y="4531345"/>
            <a:ext cx="12706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Arial Black" panose="020B0A04020102020204" pitchFamily="34" charset="0"/>
              </a:rPr>
              <a:t>Symptoms</a:t>
            </a:r>
            <a:endParaRPr lang="en-ID" sz="14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56" name="TextBox 55">
            <a:hlinkClick r:id="rId8" action="ppaction://hlinksldjump"/>
            <a:extLst>
              <a:ext uri="{FF2B5EF4-FFF2-40B4-BE49-F238E27FC236}">
                <a16:creationId xmlns:a16="http://schemas.microsoft.com/office/drawing/2014/main" id="{936757B1-6CAE-47A4-A106-7318EFC9303E}"/>
              </a:ext>
            </a:extLst>
          </p:cNvPr>
          <p:cNvSpPr txBox="1"/>
          <p:nvPr/>
        </p:nvSpPr>
        <p:spPr>
          <a:xfrm>
            <a:off x="-29172" y="5259556"/>
            <a:ext cx="1030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 Black" panose="020B0A04020102020204" pitchFamily="34" charset="0"/>
              </a:rPr>
              <a:t>Anti</a:t>
            </a:r>
            <a:endParaRPr lang="en-ID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pic>
        <p:nvPicPr>
          <p:cNvPr id="58" name="Picture 57">
            <a:hlinkClick r:id="rId9" action="ppaction://hlinksldjump"/>
            <a:extLst>
              <a:ext uri="{FF2B5EF4-FFF2-40B4-BE49-F238E27FC236}">
                <a16:creationId xmlns:a16="http://schemas.microsoft.com/office/drawing/2014/main" id="{A0032AB9-BA5B-40BF-BD17-4A3462D289B2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65" t="27901" r="29499" b="29390"/>
          <a:stretch/>
        </p:blipFill>
        <p:spPr>
          <a:xfrm>
            <a:off x="209503" y="442780"/>
            <a:ext cx="456758" cy="458625"/>
          </a:xfrm>
          <a:prstGeom prst="rect">
            <a:avLst/>
          </a:prstGeom>
        </p:spPr>
      </p:pic>
      <p:pic>
        <p:nvPicPr>
          <p:cNvPr id="59" name="Picture 58">
            <a:hlinkClick r:id="rId11" action="ppaction://hlinksldjump"/>
            <a:extLst>
              <a:ext uri="{FF2B5EF4-FFF2-40B4-BE49-F238E27FC236}">
                <a16:creationId xmlns:a16="http://schemas.microsoft.com/office/drawing/2014/main" id="{F8D42B10-4216-4E9C-AB1A-5BB7BBC1118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678" y="5739127"/>
            <a:ext cx="1008634" cy="1008634"/>
          </a:xfrm>
          <a:prstGeom prst="rect">
            <a:avLst/>
          </a:prstGeom>
        </p:spPr>
      </p:pic>
      <p:sp>
        <p:nvSpPr>
          <p:cNvPr id="60" name="TextBox 59">
            <a:hlinkClick r:id="rId13" action="ppaction://hlinksldjump"/>
            <a:extLst>
              <a:ext uri="{FF2B5EF4-FFF2-40B4-BE49-F238E27FC236}">
                <a16:creationId xmlns:a16="http://schemas.microsoft.com/office/drawing/2014/main" id="{88BAE149-48D2-4DB9-91A4-21A832E2D293}"/>
              </a:ext>
            </a:extLst>
          </p:cNvPr>
          <p:cNvSpPr txBox="1"/>
          <p:nvPr/>
        </p:nvSpPr>
        <p:spPr>
          <a:xfrm>
            <a:off x="-66436" y="1641951"/>
            <a:ext cx="1030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 Black" panose="020B0A04020102020204" pitchFamily="34" charset="0"/>
              </a:rPr>
              <a:t>Intro</a:t>
            </a:r>
            <a:endParaRPr lang="en-ID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66" name="Rectangle: Rounded Corners 65">
            <a:hlinkClick r:id="rId5" action="ppaction://hlinksldjump"/>
            <a:extLst>
              <a:ext uri="{FF2B5EF4-FFF2-40B4-BE49-F238E27FC236}">
                <a16:creationId xmlns:a16="http://schemas.microsoft.com/office/drawing/2014/main" id="{419DF683-285F-4528-8D2A-74F9AADAA1E1}"/>
              </a:ext>
            </a:extLst>
          </p:cNvPr>
          <p:cNvSpPr/>
          <p:nvPr/>
        </p:nvSpPr>
        <p:spPr>
          <a:xfrm>
            <a:off x="1210615" y="141666"/>
            <a:ext cx="1468192" cy="618188"/>
          </a:xfrm>
          <a:prstGeom prst="roundRect">
            <a:avLst/>
          </a:prstGeom>
          <a:solidFill>
            <a:srgbClr val="FEA139"/>
          </a:solidFill>
          <a:ln w="5715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1600" b="1" dirty="0"/>
              <a:t>Types</a:t>
            </a:r>
          </a:p>
        </p:txBody>
      </p:sp>
      <p:sp>
        <p:nvSpPr>
          <p:cNvPr id="67" name="Rectangle: Rounded Corners 66">
            <a:hlinkClick r:id="rId14" action="ppaction://hlinksldjump"/>
            <a:extLst>
              <a:ext uri="{FF2B5EF4-FFF2-40B4-BE49-F238E27FC236}">
                <a16:creationId xmlns:a16="http://schemas.microsoft.com/office/drawing/2014/main" id="{A62E3593-DF1A-4E1F-8533-F63E49A59A67}"/>
              </a:ext>
            </a:extLst>
          </p:cNvPr>
          <p:cNvSpPr/>
          <p:nvPr/>
        </p:nvSpPr>
        <p:spPr>
          <a:xfrm>
            <a:off x="2818328" y="141666"/>
            <a:ext cx="1468192" cy="618188"/>
          </a:xfrm>
          <a:prstGeom prst="roundRect">
            <a:avLst/>
          </a:prstGeom>
          <a:solidFill>
            <a:srgbClr val="FEA139"/>
          </a:solidFill>
          <a:ln w="5715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Cont.</a:t>
            </a:r>
            <a:endParaRPr lang="en-ID" sz="1600" b="1" dirty="0"/>
          </a:p>
        </p:txBody>
      </p:sp>
      <p:sp>
        <p:nvSpPr>
          <p:cNvPr id="68" name="Rectangle: Rounded Corners 67">
            <a:hlinkClick r:id="rId15" action="ppaction://hlinksldjump"/>
            <a:extLst>
              <a:ext uri="{FF2B5EF4-FFF2-40B4-BE49-F238E27FC236}">
                <a16:creationId xmlns:a16="http://schemas.microsoft.com/office/drawing/2014/main" id="{71F8F59B-0DDB-4289-AC7D-91B7299EF532}"/>
              </a:ext>
            </a:extLst>
          </p:cNvPr>
          <p:cNvSpPr/>
          <p:nvPr/>
        </p:nvSpPr>
        <p:spPr>
          <a:xfrm>
            <a:off x="4426041" y="141666"/>
            <a:ext cx="1468192" cy="618188"/>
          </a:xfrm>
          <a:prstGeom prst="roundRect">
            <a:avLst/>
          </a:prstGeom>
          <a:solidFill>
            <a:srgbClr val="014B3F"/>
          </a:solidFill>
          <a:ln w="5715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Cont.</a:t>
            </a:r>
            <a:endParaRPr lang="en-ID" sz="1600" b="1" dirty="0"/>
          </a:p>
        </p:txBody>
      </p:sp>
    </p:spTree>
    <p:extLst>
      <p:ext uri="{BB962C8B-B14F-4D97-AF65-F5344CB8AC3E}">
        <p14:creationId xmlns:p14="http://schemas.microsoft.com/office/powerpoint/2010/main" val="1227905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51">
            <a:extLst>
              <a:ext uri="{FF2B5EF4-FFF2-40B4-BE49-F238E27FC236}">
                <a16:creationId xmlns:a16="http://schemas.microsoft.com/office/drawing/2014/main" id="{C009556E-1689-4B55-90D0-C482ADEAD7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2535" cy="6858000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17CA534C-BECE-4ED8-8646-2C7E625A898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87" t="25580" b="36241"/>
          <a:stretch/>
        </p:blipFill>
        <p:spPr>
          <a:xfrm rot="926876" flipH="1">
            <a:off x="9700894" y="3993165"/>
            <a:ext cx="3354465" cy="2618321"/>
          </a:xfrm>
          <a:prstGeom prst="rect">
            <a:avLst/>
          </a:prstGeom>
        </p:spPr>
      </p:pic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6F4C18BF-BE08-469E-B245-58235BC8BAF8}"/>
              </a:ext>
            </a:extLst>
          </p:cNvPr>
          <p:cNvSpPr/>
          <p:nvPr/>
        </p:nvSpPr>
        <p:spPr>
          <a:xfrm>
            <a:off x="1609860" y="1641950"/>
            <a:ext cx="9440214" cy="4874507"/>
          </a:xfrm>
          <a:prstGeom prst="roundRect">
            <a:avLst>
              <a:gd name="adj" fmla="val 8985"/>
            </a:avLst>
          </a:prstGeom>
          <a:solidFill>
            <a:srgbClr val="FEA139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D" sz="1800" dirty="0">
              <a:solidFill>
                <a:schemeClr val="bg1"/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7E0CDFC-A836-4AB1-9824-56BE17ABEBF7}"/>
              </a:ext>
            </a:extLst>
          </p:cNvPr>
          <p:cNvSpPr/>
          <p:nvPr/>
        </p:nvSpPr>
        <p:spPr>
          <a:xfrm>
            <a:off x="-206062" y="3979574"/>
            <a:ext cx="1210614" cy="7094109"/>
          </a:xfrm>
          <a:prstGeom prst="roundRect">
            <a:avLst>
              <a:gd name="adj" fmla="val 21986"/>
            </a:avLst>
          </a:prstGeom>
          <a:solidFill>
            <a:srgbClr val="014B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AE2490C-8E81-4993-A96A-84BD543A352D}"/>
              </a:ext>
            </a:extLst>
          </p:cNvPr>
          <p:cNvSpPr/>
          <p:nvPr/>
        </p:nvSpPr>
        <p:spPr>
          <a:xfrm>
            <a:off x="-206062" y="-4001595"/>
            <a:ext cx="1210614" cy="7186411"/>
          </a:xfrm>
          <a:prstGeom prst="roundRect">
            <a:avLst>
              <a:gd name="adj" fmla="val 21986"/>
            </a:avLst>
          </a:prstGeom>
          <a:solidFill>
            <a:srgbClr val="014B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4" name="Flowchart: Connector 13">
            <a:extLst>
              <a:ext uri="{FF2B5EF4-FFF2-40B4-BE49-F238E27FC236}">
                <a16:creationId xmlns:a16="http://schemas.microsoft.com/office/drawing/2014/main" id="{FA0094AA-1D8F-4033-94DF-18A9B8153666}"/>
              </a:ext>
            </a:extLst>
          </p:cNvPr>
          <p:cNvSpPr/>
          <p:nvPr/>
        </p:nvSpPr>
        <p:spPr>
          <a:xfrm>
            <a:off x="10934163" y="141666"/>
            <a:ext cx="1099823" cy="1146221"/>
          </a:xfrm>
          <a:prstGeom prst="flowChartConnector">
            <a:avLst/>
          </a:prstGeom>
          <a:solidFill>
            <a:srgbClr val="014B3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b="1" dirty="0"/>
          </a:p>
        </p:txBody>
      </p:sp>
      <p:sp>
        <p:nvSpPr>
          <p:cNvPr id="21" name="Rectangle: Rounded Corners 20">
            <a:hlinkClick r:id="rId4" action="ppaction://hlinksldjump"/>
            <a:extLst>
              <a:ext uri="{FF2B5EF4-FFF2-40B4-BE49-F238E27FC236}">
                <a16:creationId xmlns:a16="http://schemas.microsoft.com/office/drawing/2014/main" id="{4269D757-7CF7-44B3-A6C7-B2144D41E963}"/>
              </a:ext>
            </a:extLst>
          </p:cNvPr>
          <p:cNvSpPr/>
          <p:nvPr/>
        </p:nvSpPr>
        <p:spPr>
          <a:xfrm>
            <a:off x="1210615" y="141666"/>
            <a:ext cx="1468192" cy="618188"/>
          </a:xfrm>
          <a:prstGeom prst="roundRect">
            <a:avLst/>
          </a:prstGeom>
          <a:solidFill>
            <a:srgbClr val="014B3F"/>
          </a:solidFill>
          <a:ln w="5715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Spread</a:t>
            </a:r>
            <a:endParaRPr lang="en-ID" sz="1600" b="1" dirty="0"/>
          </a:p>
        </p:txBody>
      </p:sp>
      <p:sp>
        <p:nvSpPr>
          <p:cNvPr id="22" name="Rectangle: Rounded Corners 21">
            <a:hlinkClick r:id="rId5" action="ppaction://hlinksldjump"/>
            <a:extLst>
              <a:ext uri="{FF2B5EF4-FFF2-40B4-BE49-F238E27FC236}">
                <a16:creationId xmlns:a16="http://schemas.microsoft.com/office/drawing/2014/main" id="{8BF0D4F8-B5E4-421C-8CB5-B7C7C424356D}"/>
              </a:ext>
            </a:extLst>
          </p:cNvPr>
          <p:cNvSpPr/>
          <p:nvPr/>
        </p:nvSpPr>
        <p:spPr>
          <a:xfrm>
            <a:off x="2818328" y="141666"/>
            <a:ext cx="1468192" cy="618188"/>
          </a:xfrm>
          <a:prstGeom prst="roundRect">
            <a:avLst/>
          </a:prstGeom>
          <a:solidFill>
            <a:srgbClr val="FEA139"/>
          </a:solidFill>
          <a:ln w="5715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Protect</a:t>
            </a:r>
            <a:endParaRPr lang="en-ID" sz="1600" b="1" dirty="0"/>
          </a:p>
        </p:txBody>
      </p:sp>
      <p:sp>
        <p:nvSpPr>
          <p:cNvPr id="26" name="TextBox 25">
            <a:hlinkClick r:id="rId6" action="ppaction://hlinksldjump"/>
            <a:extLst>
              <a:ext uri="{FF2B5EF4-FFF2-40B4-BE49-F238E27FC236}">
                <a16:creationId xmlns:a16="http://schemas.microsoft.com/office/drawing/2014/main" id="{61687E3C-7298-4354-A4C8-B397DD6B87AF}"/>
              </a:ext>
            </a:extLst>
          </p:cNvPr>
          <p:cNvSpPr txBox="1"/>
          <p:nvPr/>
        </p:nvSpPr>
        <p:spPr>
          <a:xfrm>
            <a:off x="-40678" y="2498862"/>
            <a:ext cx="1030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 Black" panose="020B0A04020102020204" pitchFamily="34" charset="0"/>
              </a:rPr>
              <a:t>Types</a:t>
            </a:r>
            <a:endParaRPr lang="en-ID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27" name="TextBox 26">
            <a:hlinkClick r:id="rId4" action="ppaction://hlinksldjump"/>
            <a:extLst>
              <a:ext uri="{FF2B5EF4-FFF2-40B4-BE49-F238E27FC236}">
                <a16:creationId xmlns:a16="http://schemas.microsoft.com/office/drawing/2014/main" id="{3D698C1F-EE09-4436-A698-92FDD8550EA3}"/>
              </a:ext>
            </a:extLst>
          </p:cNvPr>
          <p:cNvSpPr txBox="1"/>
          <p:nvPr/>
        </p:nvSpPr>
        <p:spPr>
          <a:xfrm>
            <a:off x="-14920" y="3365326"/>
            <a:ext cx="10303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014B3F"/>
                </a:solidFill>
                <a:latin typeface="Arial Black" panose="020B0A04020102020204" pitchFamily="34" charset="0"/>
              </a:rPr>
              <a:t>Spread &amp; Protect</a:t>
            </a:r>
            <a:endParaRPr lang="en-ID" sz="1200" dirty="0">
              <a:solidFill>
                <a:srgbClr val="014B3F"/>
              </a:solidFill>
              <a:latin typeface="Arial Black" panose="020B0A04020102020204" pitchFamily="34" charset="0"/>
            </a:endParaRPr>
          </a:p>
        </p:txBody>
      </p:sp>
      <p:sp>
        <p:nvSpPr>
          <p:cNvPr id="28" name="TextBox 27">
            <a:hlinkClick r:id="rId7" action="ppaction://hlinksldjump"/>
            <a:extLst>
              <a:ext uri="{FF2B5EF4-FFF2-40B4-BE49-F238E27FC236}">
                <a16:creationId xmlns:a16="http://schemas.microsoft.com/office/drawing/2014/main" id="{82FD9B48-0198-442D-B9CE-479B4CC38CF6}"/>
              </a:ext>
            </a:extLst>
          </p:cNvPr>
          <p:cNvSpPr txBox="1"/>
          <p:nvPr/>
        </p:nvSpPr>
        <p:spPr>
          <a:xfrm>
            <a:off x="-168857" y="4419886"/>
            <a:ext cx="12564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Arial Black" panose="020B0A04020102020204" pitchFamily="34" charset="0"/>
              </a:rPr>
              <a:t>Symptoms</a:t>
            </a:r>
            <a:endParaRPr lang="en-ID" sz="14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29" name="TextBox 28">
            <a:hlinkClick r:id="rId8" action="ppaction://hlinksldjump"/>
            <a:extLst>
              <a:ext uri="{FF2B5EF4-FFF2-40B4-BE49-F238E27FC236}">
                <a16:creationId xmlns:a16="http://schemas.microsoft.com/office/drawing/2014/main" id="{B3447DB9-0BAA-4A5C-8BF5-E970EF92AA08}"/>
              </a:ext>
            </a:extLst>
          </p:cNvPr>
          <p:cNvSpPr txBox="1"/>
          <p:nvPr/>
        </p:nvSpPr>
        <p:spPr>
          <a:xfrm>
            <a:off x="-29172" y="5259556"/>
            <a:ext cx="1030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 Black" panose="020B0A04020102020204" pitchFamily="34" charset="0"/>
              </a:rPr>
              <a:t>Anti</a:t>
            </a:r>
            <a:endParaRPr lang="en-ID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pic>
        <p:nvPicPr>
          <p:cNvPr id="32" name="Picture 31">
            <a:hlinkClick r:id="rId9" action="ppaction://hlinksldjump"/>
            <a:extLst>
              <a:ext uri="{FF2B5EF4-FFF2-40B4-BE49-F238E27FC236}">
                <a16:creationId xmlns:a16="http://schemas.microsoft.com/office/drawing/2014/main" id="{7EE230F1-20C7-43BB-AED0-298CA220C77A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65" t="27901" r="29499" b="29390"/>
          <a:stretch/>
        </p:blipFill>
        <p:spPr>
          <a:xfrm>
            <a:off x="209503" y="442780"/>
            <a:ext cx="456758" cy="458625"/>
          </a:xfrm>
          <a:prstGeom prst="rect">
            <a:avLst/>
          </a:prstGeom>
        </p:spPr>
      </p:pic>
      <p:pic>
        <p:nvPicPr>
          <p:cNvPr id="37" name="Picture 36">
            <a:hlinkClick r:id="rId11" action="ppaction://hlinksldjump"/>
            <a:extLst>
              <a:ext uri="{FF2B5EF4-FFF2-40B4-BE49-F238E27FC236}">
                <a16:creationId xmlns:a16="http://schemas.microsoft.com/office/drawing/2014/main" id="{FFEB3853-77C1-4872-8118-B3823F852E5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678" y="5739127"/>
            <a:ext cx="1008634" cy="1008634"/>
          </a:xfrm>
          <a:prstGeom prst="rect">
            <a:avLst/>
          </a:prstGeom>
        </p:spPr>
      </p:pic>
      <p:sp>
        <p:nvSpPr>
          <p:cNvPr id="13" name="TextBox 12">
            <a:hlinkClick r:id="rId13" action="ppaction://hlinksldjump"/>
            <a:extLst>
              <a:ext uri="{FF2B5EF4-FFF2-40B4-BE49-F238E27FC236}">
                <a16:creationId xmlns:a16="http://schemas.microsoft.com/office/drawing/2014/main" id="{33627596-B6DB-484A-B235-3B7238665C97}"/>
              </a:ext>
            </a:extLst>
          </p:cNvPr>
          <p:cNvSpPr txBox="1"/>
          <p:nvPr/>
        </p:nvSpPr>
        <p:spPr>
          <a:xfrm>
            <a:off x="-66436" y="1641951"/>
            <a:ext cx="1030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 Black" panose="020B0A04020102020204" pitchFamily="34" charset="0"/>
              </a:rPr>
              <a:t>Intro</a:t>
            </a:r>
            <a:endParaRPr lang="en-ID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B6E9A715-A656-4F4A-B71E-BFEF619FA712}"/>
              </a:ext>
            </a:extLst>
          </p:cNvPr>
          <p:cNvGrpSpPr/>
          <p:nvPr/>
        </p:nvGrpSpPr>
        <p:grpSpPr>
          <a:xfrm>
            <a:off x="1944711" y="1113918"/>
            <a:ext cx="2987897" cy="868715"/>
            <a:chOff x="1944711" y="1113918"/>
            <a:chExt cx="2987897" cy="868715"/>
          </a:xfrm>
        </p:grpSpPr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AED3A1CF-7CE2-440A-B745-9AB773112BBB}"/>
                </a:ext>
              </a:extLst>
            </p:cNvPr>
            <p:cNvSpPr/>
            <p:nvPr/>
          </p:nvSpPr>
          <p:spPr>
            <a:xfrm>
              <a:off x="2018986" y="1132522"/>
              <a:ext cx="2913622" cy="850111"/>
            </a:xfrm>
            <a:prstGeom prst="roundRect">
              <a:avLst>
                <a:gd name="adj" fmla="val 7642"/>
              </a:avLst>
            </a:prstGeom>
            <a:solidFill>
              <a:schemeClr val="tx1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55" name="Rectangle: Rounded Corners 54">
              <a:extLst>
                <a:ext uri="{FF2B5EF4-FFF2-40B4-BE49-F238E27FC236}">
                  <a16:creationId xmlns:a16="http://schemas.microsoft.com/office/drawing/2014/main" id="{5E30A498-51D6-4F52-AEBF-693E2FE50397}"/>
                </a:ext>
              </a:extLst>
            </p:cNvPr>
            <p:cNvSpPr/>
            <p:nvPr/>
          </p:nvSpPr>
          <p:spPr>
            <a:xfrm>
              <a:off x="1944711" y="1113918"/>
              <a:ext cx="2884866" cy="753520"/>
            </a:xfrm>
            <a:prstGeom prst="roundRect">
              <a:avLst>
                <a:gd name="adj" fmla="val 7642"/>
              </a:avLst>
            </a:prstGeom>
            <a:solidFill>
              <a:schemeClr val="bg1"/>
            </a:solidFill>
            <a:ln w="76200">
              <a:solidFill>
                <a:srgbClr val="014B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rgbClr val="014B3F"/>
                  </a:solidFill>
                  <a:latin typeface="Arial Black" panose="020B0A04020102020204" pitchFamily="34" charset="0"/>
                </a:rPr>
                <a:t>How Malware Spreads?</a:t>
              </a:r>
              <a:endParaRPr lang="en-ID" sz="2000" dirty="0">
                <a:solidFill>
                  <a:srgbClr val="014B3F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56" name="Multiplication Sign 55">
              <a:extLst>
                <a:ext uri="{FF2B5EF4-FFF2-40B4-BE49-F238E27FC236}">
                  <a16:creationId xmlns:a16="http://schemas.microsoft.com/office/drawing/2014/main" id="{A8B972CE-0022-4D0B-BBE1-2CCB94ABE0E0}"/>
                </a:ext>
              </a:extLst>
            </p:cNvPr>
            <p:cNvSpPr/>
            <p:nvPr/>
          </p:nvSpPr>
          <p:spPr>
            <a:xfrm>
              <a:off x="4518985" y="1132522"/>
              <a:ext cx="231820" cy="245412"/>
            </a:xfrm>
            <a:prstGeom prst="mathMultiply">
              <a:avLst/>
            </a:prstGeom>
            <a:solidFill>
              <a:srgbClr val="014B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91B71396-42D1-4840-8A7B-0D80EEB8BE22}"/>
              </a:ext>
            </a:extLst>
          </p:cNvPr>
          <p:cNvSpPr/>
          <p:nvPr/>
        </p:nvSpPr>
        <p:spPr>
          <a:xfrm>
            <a:off x="2382079" y="4079203"/>
            <a:ext cx="7835976" cy="57368"/>
          </a:xfrm>
          <a:prstGeom prst="roundRect">
            <a:avLst/>
          </a:prstGeom>
          <a:solidFill>
            <a:srgbClr val="014B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2" name="Flowchart: Connector 11">
            <a:extLst>
              <a:ext uri="{FF2B5EF4-FFF2-40B4-BE49-F238E27FC236}">
                <a16:creationId xmlns:a16="http://schemas.microsoft.com/office/drawing/2014/main" id="{D9548E82-1AC8-49EE-A666-24C19CE4D443}"/>
              </a:ext>
            </a:extLst>
          </p:cNvPr>
          <p:cNvSpPr/>
          <p:nvPr/>
        </p:nvSpPr>
        <p:spPr>
          <a:xfrm>
            <a:off x="3216035" y="4036683"/>
            <a:ext cx="188686" cy="158968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C6E37F13-57A8-4A02-99B2-347E56C1A148}"/>
              </a:ext>
            </a:extLst>
          </p:cNvPr>
          <p:cNvSpPr txBox="1"/>
          <p:nvPr/>
        </p:nvSpPr>
        <p:spPr>
          <a:xfrm>
            <a:off x="2250793" y="4126717"/>
            <a:ext cx="229944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Malware is a program that must be triggered or somehow executed before it can infect your computer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system and spread to others.</a:t>
            </a:r>
            <a:br>
              <a:rPr lang="en-US" dirty="0">
                <a:solidFill>
                  <a:schemeClr val="bg1"/>
                </a:solidFill>
              </a:rPr>
            </a:br>
            <a:endParaRPr lang="en-ID" dirty="0">
              <a:solidFill>
                <a:schemeClr val="bg1"/>
              </a:solidFill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8C71D600-2E43-432F-92E2-07F5F40232AF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91" t="16242" r="22246" b="27230"/>
          <a:stretch/>
        </p:blipFill>
        <p:spPr>
          <a:xfrm>
            <a:off x="2738904" y="2498308"/>
            <a:ext cx="1082507" cy="1302960"/>
          </a:xfrm>
          <a:prstGeom prst="rect">
            <a:avLst/>
          </a:prstGeom>
        </p:spPr>
      </p:pic>
      <p:sp>
        <p:nvSpPr>
          <p:cNvPr id="59" name="Flowchart: Connector 58">
            <a:extLst>
              <a:ext uri="{FF2B5EF4-FFF2-40B4-BE49-F238E27FC236}">
                <a16:creationId xmlns:a16="http://schemas.microsoft.com/office/drawing/2014/main" id="{5B5D4A34-0718-42DA-B164-63E1FE9D8B77}"/>
              </a:ext>
            </a:extLst>
          </p:cNvPr>
          <p:cNvSpPr/>
          <p:nvPr/>
        </p:nvSpPr>
        <p:spPr>
          <a:xfrm>
            <a:off x="5081122" y="4043943"/>
            <a:ext cx="188686" cy="158968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AD7D50EE-2530-4987-B834-7D3C9E73F732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32" t="11079" r="17612" b="25503"/>
          <a:stretch/>
        </p:blipFill>
        <p:spPr>
          <a:xfrm>
            <a:off x="4532975" y="4419886"/>
            <a:ext cx="1232624" cy="1209002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01146C54-3B32-4A47-BD43-394A6DEDC45E}"/>
              </a:ext>
            </a:extLst>
          </p:cNvPr>
          <p:cNvSpPr txBox="1"/>
          <p:nvPr/>
        </p:nvSpPr>
        <p:spPr>
          <a:xfrm>
            <a:off x="4319788" y="2911434"/>
            <a:ext cx="20101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Social network</a:t>
            </a:r>
            <a:endParaRPr lang="en-ID" sz="2000" b="1" dirty="0">
              <a:solidFill>
                <a:schemeClr val="bg1"/>
              </a:solidFill>
            </a:endParaRPr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DAF2D2BD-7F37-49D5-B09E-0B4EFEF5875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1985" y="2336375"/>
            <a:ext cx="1689128" cy="1689128"/>
          </a:xfrm>
          <a:prstGeom prst="rect">
            <a:avLst/>
          </a:prstGeom>
        </p:spPr>
      </p:pic>
      <p:sp>
        <p:nvSpPr>
          <p:cNvPr id="63" name="Flowchart: Connector 62">
            <a:extLst>
              <a:ext uri="{FF2B5EF4-FFF2-40B4-BE49-F238E27FC236}">
                <a16:creationId xmlns:a16="http://schemas.microsoft.com/office/drawing/2014/main" id="{BBCFD89E-2605-4DF3-9A95-0F6B06F8E0FF}"/>
              </a:ext>
            </a:extLst>
          </p:cNvPr>
          <p:cNvSpPr/>
          <p:nvPr/>
        </p:nvSpPr>
        <p:spPr>
          <a:xfrm>
            <a:off x="7100296" y="4050586"/>
            <a:ext cx="188686" cy="158968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C4F05A2F-3039-4780-B0C5-E9849043FFA0}"/>
              </a:ext>
            </a:extLst>
          </p:cNvPr>
          <p:cNvSpPr txBox="1"/>
          <p:nvPr/>
        </p:nvSpPr>
        <p:spPr>
          <a:xfrm>
            <a:off x="6189549" y="4446472"/>
            <a:ext cx="201017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Pirated software and Removable media</a:t>
            </a:r>
            <a:endParaRPr lang="en-ID" sz="2000" b="1" dirty="0">
              <a:solidFill>
                <a:schemeClr val="bg1"/>
              </a:solidFill>
            </a:endParaRPr>
          </a:p>
        </p:txBody>
      </p:sp>
      <p:sp>
        <p:nvSpPr>
          <p:cNvPr id="66" name="Flowchart: Connector 65">
            <a:extLst>
              <a:ext uri="{FF2B5EF4-FFF2-40B4-BE49-F238E27FC236}">
                <a16:creationId xmlns:a16="http://schemas.microsoft.com/office/drawing/2014/main" id="{9B831747-B547-428C-9B8E-BE63454D862F}"/>
              </a:ext>
            </a:extLst>
          </p:cNvPr>
          <p:cNvSpPr/>
          <p:nvPr/>
        </p:nvSpPr>
        <p:spPr>
          <a:xfrm>
            <a:off x="9116147" y="4030727"/>
            <a:ext cx="188686" cy="158968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67" name="Picture 66">
            <a:extLst>
              <a:ext uri="{FF2B5EF4-FFF2-40B4-BE49-F238E27FC236}">
                <a16:creationId xmlns:a16="http://schemas.microsoft.com/office/drawing/2014/main" id="{62BDE62E-158A-4662-86C5-C21164AF3511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49" t="27230" r="28300" b="28909"/>
          <a:stretch/>
        </p:blipFill>
        <p:spPr>
          <a:xfrm>
            <a:off x="8582264" y="4349286"/>
            <a:ext cx="1256451" cy="1196697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BEF4B788-2560-4C15-84DA-8A93DB49C665}"/>
              </a:ext>
            </a:extLst>
          </p:cNvPr>
          <p:cNvSpPr txBox="1"/>
          <p:nvPr/>
        </p:nvSpPr>
        <p:spPr>
          <a:xfrm>
            <a:off x="8169395" y="2820425"/>
            <a:ext cx="20101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Emails and  Websites </a:t>
            </a:r>
            <a:endParaRPr lang="en-ID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4201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53" presetClass="entr" presetSubtype="16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5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58" grpId="0"/>
      <p:bldP spid="59" grpId="0" animBg="1"/>
      <p:bldP spid="60" grpId="0"/>
      <p:bldP spid="63" grpId="0" animBg="1"/>
      <p:bldP spid="64" grpId="0"/>
      <p:bldP spid="66" grpId="0" animBg="1"/>
      <p:bldP spid="6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51">
            <a:extLst>
              <a:ext uri="{FF2B5EF4-FFF2-40B4-BE49-F238E27FC236}">
                <a16:creationId xmlns:a16="http://schemas.microsoft.com/office/drawing/2014/main" id="{C009556E-1689-4B55-90D0-C482ADEAD7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2535" cy="6858000"/>
          </a:xfrm>
          <a:prstGeom prst="rect">
            <a:avLst/>
          </a:prstGeom>
        </p:spPr>
      </p:pic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id="{DD55CA72-9D42-4938-B0B8-4E5EA4EF2365}"/>
              </a:ext>
            </a:extLst>
          </p:cNvPr>
          <p:cNvSpPr/>
          <p:nvPr/>
        </p:nvSpPr>
        <p:spPr>
          <a:xfrm>
            <a:off x="-206062" y="3979574"/>
            <a:ext cx="1210614" cy="7094109"/>
          </a:xfrm>
          <a:prstGeom prst="roundRect">
            <a:avLst>
              <a:gd name="adj" fmla="val 21986"/>
            </a:avLst>
          </a:prstGeom>
          <a:solidFill>
            <a:srgbClr val="014B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78" name="Rectangle: Rounded Corners 77">
            <a:extLst>
              <a:ext uri="{FF2B5EF4-FFF2-40B4-BE49-F238E27FC236}">
                <a16:creationId xmlns:a16="http://schemas.microsoft.com/office/drawing/2014/main" id="{D92F62FC-4518-4E39-86A1-D7026420BE50}"/>
              </a:ext>
            </a:extLst>
          </p:cNvPr>
          <p:cNvSpPr/>
          <p:nvPr/>
        </p:nvSpPr>
        <p:spPr>
          <a:xfrm>
            <a:off x="-206062" y="-4001595"/>
            <a:ext cx="1210614" cy="7186411"/>
          </a:xfrm>
          <a:prstGeom prst="roundRect">
            <a:avLst>
              <a:gd name="adj" fmla="val 21986"/>
            </a:avLst>
          </a:prstGeom>
          <a:solidFill>
            <a:srgbClr val="014B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39CDDA5E-BFCE-48F3-812B-FA99810111B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87" t="25580" b="36241"/>
          <a:stretch/>
        </p:blipFill>
        <p:spPr>
          <a:xfrm rot="926876" flipH="1">
            <a:off x="9018813" y="3316080"/>
            <a:ext cx="3354465" cy="2618321"/>
          </a:xfrm>
          <a:prstGeom prst="rect">
            <a:avLst/>
          </a:prstGeom>
        </p:spPr>
      </p:pic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6F4C18BF-BE08-469E-B245-58235BC8BAF8}"/>
              </a:ext>
            </a:extLst>
          </p:cNvPr>
          <p:cNvSpPr/>
          <p:nvPr/>
        </p:nvSpPr>
        <p:spPr>
          <a:xfrm>
            <a:off x="1609860" y="1641950"/>
            <a:ext cx="9440214" cy="4874507"/>
          </a:xfrm>
          <a:prstGeom prst="roundRect">
            <a:avLst>
              <a:gd name="adj" fmla="val 8985"/>
            </a:avLst>
          </a:prstGeom>
          <a:solidFill>
            <a:srgbClr val="FEA139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D" sz="1800" dirty="0">
              <a:solidFill>
                <a:schemeClr val="bg1"/>
              </a:solidFill>
            </a:endParaRPr>
          </a:p>
        </p:txBody>
      </p:sp>
      <p:sp>
        <p:nvSpPr>
          <p:cNvPr id="14" name="Flowchart: Connector 13">
            <a:extLst>
              <a:ext uri="{FF2B5EF4-FFF2-40B4-BE49-F238E27FC236}">
                <a16:creationId xmlns:a16="http://schemas.microsoft.com/office/drawing/2014/main" id="{FA0094AA-1D8F-4033-94DF-18A9B8153666}"/>
              </a:ext>
            </a:extLst>
          </p:cNvPr>
          <p:cNvSpPr/>
          <p:nvPr/>
        </p:nvSpPr>
        <p:spPr>
          <a:xfrm>
            <a:off x="10934163" y="141666"/>
            <a:ext cx="1099823" cy="1146221"/>
          </a:xfrm>
          <a:prstGeom prst="flowChartConnector">
            <a:avLst/>
          </a:prstGeom>
          <a:solidFill>
            <a:srgbClr val="014B3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b="1" dirty="0"/>
          </a:p>
        </p:txBody>
      </p:sp>
      <p:sp>
        <p:nvSpPr>
          <p:cNvPr id="21" name="Rectangle: Rounded Corners 20">
            <a:hlinkClick r:id="rId4" action="ppaction://hlinksldjump"/>
            <a:extLst>
              <a:ext uri="{FF2B5EF4-FFF2-40B4-BE49-F238E27FC236}">
                <a16:creationId xmlns:a16="http://schemas.microsoft.com/office/drawing/2014/main" id="{4269D757-7CF7-44B3-A6C7-B2144D41E963}"/>
              </a:ext>
            </a:extLst>
          </p:cNvPr>
          <p:cNvSpPr/>
          <p:nvPr/>
        </p:nvSpPr>
        <p:spPr>
          <a:xfrm>
            <a:off x="1210615" y="141666"/>
            <a:ext cx="1468192" cy="618188"/>
          </a:xfrm>
          <a:prstGeom prst="roundRect">
            <a:avLst/>
          </a:prstGeom>
          <a:solidFill>
            <a:srgbClr val="FEA139"/>
          </a:solidFill>
          <a:ln w="5715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Spread</a:t>
            </a:r>
            <a:endParaRPr lang="en-ID" sz="1600" b="1" dirty="0"/>
          </a:p>
        </p:txBody>
      </p:sp>
      <p:sp>
        <p:nvSpPr>
          <p:cNvPr id="22" name="Rectangle: Rounded Corners 21">
            <a:hlinkClick r:id="rId5" action="ppaction://hlinksldjump"/>
            <a:extLst>
              <a:ext uri="{FF2B5EF4-FFF2-40B4-BE49-F238E27FC236}">
                <a16:creationId xmlns:a16="http://schemas.microsoft.com/office/drawing/2014/main" id="{8BF0D4F8-B5E4-421C-8CB5-B7C7C424356D}"/>
              </a:ext>
            </a:extLst>
          </p:cNvPr>
          <p:cNvSpPr/>
          <p:nvPr/>
        </p:nvSpPr>
        <p:spPr>
          <a:xfrm>
            <a:off x="2818328" y="141666"/>
            <a:ext cx="1468192" cy="618188"/>
          </a:xfrm>
          <a:prstGeom prst="roundRect">
            <a:avLst/>
          </a:prstGeom>
          <a:solidFill>
            <a:srgbClr val="014B3F"/>
          </a:solidFill>
          <a:ln w="5715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Protect</a:t>
            </a:r>
            <a:endParaRPr lang="en-ID" sz="1600" b="1" dirty="0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2B4B468-6FC9-4A44-B8F5-F4CFE35162FE}"/>
              </a:ext>
            </a:extLst>
          </p:cNvPr>
          <p:cNvGrpSpPr/>
          <p:nvPr/>
        </p:nvGrpSpPr>
        <p:grpSpPr>
          <a:xfrm>
            <a:off x="4627949" y="1113918"/>
            <a:ext cx="2987897" cy="868715"/>
            <a:chOff x="1944711" y="1113918"/>
            <a:chExt cx="2987897" cy="868715"/>
          </a:xfrm>
        </p:grpSpPr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289D563D-56B4-4F45-B0ED-3D00B6E208FC}"/>
                </a:ext>
              </a:extLst>
            </p:cNvPr>
            <p:cNvSpPr/>
            <p:nvPr/>
          </p:nvSpPr>
          <p:spPr>
            <a:xfrm>
              <a:off x="2018986" y="1132522"/>
              <a:ext cx="2913622" cy="850111"/>
            </a:xfrm>
            <a:prstGeom prst="roundRect">
              <a:avLst>
                <a:gd name="adj" fmla="val 7642"/>
              </a:avLst>
            </a:prstGeom>
            <a:solidFill>
              <a:schemeClr val="tx1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4D31BBB9-9F83-4F9C-B607-FB7B9805CE9B}"/>
                </a:ext>
              </a:extLst>
            </p:cNvPr>
            <p:cNvSpPr/>
            <p:nvPr/>
          </p:nvSpPr>
          <p:spPr>
            <a:xfrm>
              <a:off x="1944711" y="1113918"/>
              <a:ext cx="2884866" cy="753520"/>
            </a:xfrm>
            <a:prstGeom prst="roundRect">
              <a:avLst>
                <a:gd name="adj" fmla="val 7642"/>
              </a:avLst>
            </a:prstGeom>
            <a:solidFill>
              <a:schemeClr val="bg1"/>
            </a:solidFill>
            <a:ln w="76200">
              <a:solidFill>
                <a:srgbClr val="014B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14B3F"/>
                  </a:solidFill>
                  <a:latin typeface="Arial Black" panose="020B0A04020102020204" pitchFamily="34" charset="0"/>
                </a:rPr>
                <a:t>How Can You Protect Your Computer?</a:t>
              </a:r>
              <a:endParaRPr lang="en-ID" dirty="0">
                <a:solidFill>
                  <a:srgbClr val="014B3F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42" name="Multiplication Sign 41">
              <a:extLst>
                <a:ext uri="{FF2B5EF4-FFF2-40B4-BE49-F238E27FC236}">
                  <a16:creationId xmlns:a16="http://schemas.microsoft.com/office/drawing/2014/main" id="{F3656C83-9BA0-49CF-90D3-5BB46E34E425}"/>
                </a:ext>
              </a:extLst>
            </p:cNvPr>
            <p:cNvSpPr/>
            <p:nvPr/>
          </p:nvSpPr>
          <p:spPr>
            <a:xfrm>
              <a:off x="4518985" y="1132522"/>
              <a:ext cx="231820" cy="245412"/>
            </a:xfrm>
            <a:prstGeom prst="mathMultiply">
              <a:avLst/>
            </a:prstGeom>
            <a:solidFill>
              <a:srgbClr val="014B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B144B384-BEE8-43EA-B7B9-E64B190177B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28" t="4981" r="29341" b="52577"/>
          <a:stretch/>
        </p:blipFill>
        <p:spPr>
          <a:xfrm rot="20502245">
            <a:off x="3757805" y="2626114"/>
            <a:ext cx="1076851" cy="9779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841274C-6F14-4042-9EA2-638BE79118B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15" t="46984" r="22064" b="16242"/>
          <a:stretch/>
        </p:blipFill>
        <p:spPr>
          <a:xfrm>
            <a:off x="7595031" y="2751384"/>
            <a:ext cx="1176635" cy="79653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55E8CC6-5406-4B32-9CB8-801F7F1D4316}"/>
              </a:ext>
            </a:extLst>
          </p:cNvPr>
          <p:cNvSpPr txBox="1"/>
          <p:nvPr/>
        </p:nvSpPr>
        <p:spPr>
          <a:xfrm>
            <a:off x="2981961" y="3734658"/>
            <a:ext cx="295227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• Install protection software.</a:t>
            </a:r>
            <a:br>
              <a:rPr lang="en-US" sz="2000" b="1" dirty="0">
                <a:solidFill>
                  <a:schemeClr val="bg1"/>
                </a:solidFill>
              </a:rPr>
            </a:br>
            <a:r>
              <a:rPr lang="en-US" sz="2000" b="1" dirty="0">
                <a:solidFill>
                  <a:schemeClr val="bg1"/>
                </a:solidFill>
              </a:rPr>
              <a:t>• Practice caution when working with files from</a:t>
            </a:r>
            <a:br>
              <a:rPr lang="en-US" sz="2000" b="1" dirty="0">
                <a:solidFill>
                  <a:schemeClr val="bg1"/>
                </a:solidFill>
              </a:rPr>
            </a:br>
            <a:r>
              <a:rPr lang="en-US" sz="2000" b="1" dirty="0">
                <a:solidFill>
                  <a:schemeClr val="bg1"/>
                </a:solidFill>
              </a:rPr>
              <a:t>unknown or questionable sources.</a:t>
            </a:r>
            <a:endParaRPr lang="en-ID" sz="2000" b="1" dirty="0">
              <a:solidFill>
                <a:schemeClr val="bg1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AD56485-DCDE-45D5-9207-8ABC0156A1FE}"/>
              </a:ext>
            </a:extLst>
          </p:cNvPr>
          <p:cNvSpPr txBox="1"/>
          <p:nvPr/>
        </p:nvSpPr>
        <p:spPr>
          <a:xfrm>
            <a:off x="7129023" y="3582707"/>
            <a:ext cx="356241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• Do not open e-mail if you do not recognize the sender.</a:t>
            </a:r>
            <a:br>
              <a:rPr lang="en-US" sz="2000" b="1" dirty="0">
                <a:solidFill>
                  <a:schemeClr val="bg1"/>
                </a:solidFill>
              </a:rPr>
            </a:br>
            <a:r>
              <a:rPr lang="en-US" sz="2000" b="1" dirty="0">
                <a:solidFill>
                  <a:schemeClr val="bg1"/>
                </a:solidFill>
              </a:rPr>
              <a:t>• Download files only from reputable Internet sites.</a:t>
            </a:r>
            <a:br>
              <a:rPr lang="en-US" sz="2000" b="1" dirty="0">
                <a:solidFill>
                  <a:schemeClr val="bg1"/>
                </a:solidFill>
              </a:rPr>
            </a:br>
            <a:r>
              <a:rPr lang="en-US" sz="2000" b="1" dirty="0">
                <a:solidFill>
                  <a:schemeClr val="bg1"/>
                </a:solidFill>
              </a:rPr>
              <a:t>• Install firewall.</a:t>
            </a:r>
            <a:br>
              <a:rPr lang="en-US" sz="2000" b="1" dirty="0">
                <a:solidFill>
                  <a:schemeClr val="bg1"/>
                </a:solidFill>
              </a:rPr>
            </a:br>
            <a:r>
              <a:rPr lang="en-US" sz="2000" b="1" dirty="0">
                <a:solidFill>
                  <a:schemeClr val="bg1"/>
                </a:solidFill>
              </a:rPr>
              <a:t>• Scan your hard drive for viruses monthly.</a:t>
            </a:r>
            <a:endParaRPr lang="en-ID" sz="2000" b="1" dirty="0">
              <a:solidFill>
                <a:schemeClr val="bg1"/>
              </a:solidFill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1D83D6E-C6FB-4C76-B27C-6F33A684B3DA}"/>
              </a:ext>
            </a:extLst>
          </p:cNvPr>
          <p:cNvCxnSpPr/>
          <p:nvPr/>
        </p:nvCxnSpPr>
        <p:spPr>
          <a:xfrm>
            <a:off x="6329967" y="2523588"/>
            <a:ext cx="0" cy="3017395"/>
          </a:xfrm>
          <a:prstGeom prst="line">
            <a:avLst/>
          </a:prstGeom>
          <a:ln>
            <a:solidFill>
              <a:srgbClr val="014B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3" name="Picture 72">
            <a:extLst>
              <a:ext uri="{FF2B5EF4-FFF2-40B4-BE49-F238E27FC236}">
                <a16:creationId xmlns:a16="http://schemas.microsoft.com/office/drawing/2014/main" id="{B7335BD5-3ED0-4092-BBEE-1A720DDF85C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24" t="10999" r="15925" b="17922"/>
          <a:stretch/>
        </p:blipFill>
        <p:spPr>
          <a:xfrm rot="1790567">
            <a:off x="10590650" y="4915731"/>
            <a:ext cx="2059774" cy="2183479"/>
          </a:xfrm>
          <a:prstGeom prst="rect">
            <a:avLst/>
          </a:prstGeom>
        </p:spPr>
      </p:pic>
      <p:sp>
        <p:nvSpPr>
          <p:cNvPr id="80" name="TextBox 79">
            <a:hlinkClick r:id="rId8" action="ppaction://hlinksldjump"/>
            <a:extLst>
              <a:ext uri="{FF2B5EF4-FFF2-40B4-BE49-F238E27FC236}">
                <a16:creationId xmlns:a16="http://schemas.microsoft.com/office/drawing/2014/main" id="{02C03E76-9443-434C-ABB3-B3A89A461D0D}"/>
              </a:ext>
            </a:extLst>
          </p:cNvPr>
          <p:cNvSpPr txBox="1"/>
          <p:nvPr/>
        </p:nvSpPr>
        <p:spPr>
          <a:xfrm>
            <a:off x="-40678" y="2498862"/>
            <a:ext cx="1030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 Black" panose="020B0A04020102020204" pitchFamily="34" charset="0"/>
              </a:rPr>
              <a:t>Types</a:t>
            </a:r>
            <a:endParaRPr lang="en-ID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81" name="TextBox 80">
            <a:hlinkClick r:id="rId4" action="ppaction://hlinksldjump"/>
            <a:extLst>
              <a:ext uri="{FF2B5EF4-FFF2-40B4-BE49-F238E27FC236}">
                <a16:creationId xmlns:a16="http://schemas.microsoft.com/office/drawing/2014/main" id="{CD440269-476A-42A4-AE62-447F88CEA393}"/>
              </a:ext>
            </a:extLst>
          </p:cNvPr>
          <p:cNvSpPr txBox="1"/>
          <p:nvPr/>
        </p:nvSpPr>
        <p:spPr>
          <a:xfrm>
            <a:off x="-14920" y="3365326"/>
            <a:ext cx="10303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014B3F"/>
                </a:solidFill>
                <a:latin typeface="Arial Black" panose="020B0A04020102020204" pitchFamily="34" charset="0"/>
              </a:rPr>
              <a:t>Spread &amp; Protect</a:t>
            </a:r>
          </a:p>
        </p:txBody>
      </p:sp>
      <p:sp>
        <p:nvSpPr>
          <p:cNvPr id="82" name="TextBox 81">
            <a:hlinkClick r:id="rId9" action="ppaction://hlinksldjump"/>
            <a:extLst>
              <a:ext uri="{FF2B5EF4-FFF2-40B4-BE49-F238E27FC236}">
                <a16:creationId xmlns:a16="http://schemas.microsoft.com/office/drawing/2014/main" id="{5BB1C88C-1062-4A81-8455-E6FF0CF4443D}"/>
              </a:ext>
            </a:extLst>
          </p:cNvPr>
          <p:cNvSpPr txBox="1"/>
          <p:nvPr/>
        </p:nvSpPr>
        <p:spPr>
          <a:xfrm>
            <a:off x="-29172" y="4349286"/>
            <a:ext cx="10628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Arial Black" panose="020B0A04020102020204" pitchFamily="34" charset="0"/>
              </a:rPr>
              <a:t>Symptoms</a:t>
            </a:r>
            <a:endParaRPr lang="en-ID" sz="12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83" name="TextBox 82">
            <a:hlinkClick r:id="rId10" action="ppaction://hlinksldjump"/>
            <a:extLst>
              <a:ext uri="{FF2B5EF4-FFF2-40B4-BE49-F238E27FC236}">
                <a16:creationId xmlns:a16="http://schemas.microsoft.com/office/drawing/2014/main" id="{8F600EF8-6E68-4DDD-95EA-F79A37D5C89A}"/>
              </a:ext>
            </a:extLst>
          </p:cNvPr>
          <p:cNvSpPr txBox="1"/>
          <p:nvPr/>
        </p:nvSpPr>
        <p:spPr>
          <a:xfrm>
            <a:off x="-29172" y="5259556"/>
            <a:ext cx="1030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 Black" panose="020B0A04020102020204" pitchFamily="34" charset="0"/>
              </a:rPr>
              <a:t>Anti</a:t>
            </a:r>
            <a:endParaRPr lang="en-ID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pic>
        <p:nvPicPr>
          <p:cNvPr id="84" name="Picture 83">
            <a:hlinkClick r:id="rId11" action="ppaction://hlinksldjump"/>
            <a:extLst>
              <a:ext uri="{FF2B5EF4-FFF2-40B4-BE49-F238E27FC236}">
                <a16:creationId xmlns:a16="http://schemas.microsoft.com/office/drawing/2014/main" id="{61C7A0C5-006D-49C2-8C5C-5678AC4B8F90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65" t="27901" r="29499" b="29390"/>
          <a:stretch/>
        </p:blipFill>
        <p:spPr>
          <a:xfrm>
            <a:off x="209503" y="442780"/>
            <a:ext cx="456758" cy="458625"/>
          </a:xfrm>
          <a:prstGeom prst="rect">
            <a:avLst/>
          </a:prstGeom>
        </p:spPr>
      </p:pic>
      <p:pic>
        <p:nvPicPr>
          <p:cNvPr id="85" name="Picture 84">
            <a:hlinkClick r:id="rId13" action="ppaction://hlinksldjump"/>
            <a:extLst>
              <a:ext uri="{FF2B5EF4-FFF2-40B4-BE49-F238E27FC236}">
                <a16:creationId xmlns:a16="http://schemas.microsoft.com/office/drawing/2014/main" id="{8AE8D045-E88D-4C9A-A7FD-ADA34AD46B0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678" y="5739127"/>
            <a:ext cx="1008634" cy="1008634"/>
          </a:xfrm>
          <a:prstGeom prst="rect">
            <a:avLst/>
          </a:prstGeom>
        </p:spPr>
      </p:pic>
      <p:sp>
        <p:nvSpPr>
          <p:cNvPr id="86" name="TextBox 85">
            <a:hlinkClick r:id="rId15" action="ppaction://hlinksldjump"/>
            <a:extLst>
              <a:ext uri="{FF2B5EF4-FFF2-40B4-BE49-F238E27FC236}">
                <a16:creationId xmlns:a16="http://schemas.microsoft.com/office/drawing/2014/main" id="{8C4EAE33-81C8-4A82-9785-5886F8606A23}"/>
              </a:ext>
            </a:extLst>
          </p:cNvPr>
          <p:cNvSpPr txBox="1"/>
          <p:nvPr/>
        </p:nvSpPr>
        <p:spPr>
          <a:xfrm>
            <a:off x="-66436" y="1641951"/>
            <a:ext cx="1030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 Black" panose="020B0A04020102020204" pitchFamily="34" charset="0"/>
              </a:rPr>
              <a:t>Intro</a:t>
            </a:r>
            <a:endParaRPr lang="en-ID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103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50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636</TotalTime>
  <Words>817</Words>
  <Application>Microsoft Office PowerPoint</Application>
  <PresentationFormat>Widescreen</PresentationFormat>
  <Paragraphs>148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 Black</vt:lpstr>
      <vt:lpstr>Calibri Light</vt:lpstr>
      <vt:lpstr>Calibri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Nan's Creations</dc:creator>
  <cp:lastModifiedBy>Sohaib Ahmad</cp:lastModifiedBy>
  <cp:revision>23</cp:revision>
  <dcterms:created xsi:type="dcterms:W3CDTF">2022-05-22T12:57:24Z</dcterms:created>
  <dcterms:modified xsi:type="dcterms:W3CDTF">2022-12-08T09:42:59Z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efa4170-0d19-0005-0004-bc88714345d2_Enabled">
    <vt:lpwstr>true</vt:lpwstr>
  </property>
  <property fmtid="{D5CDD505-2E9C-101B-9397-08002B2CF9AE}" pid="3" name="MSIP_Label_defa4170-0d19-0005-0004-bc88714345d2_SetDate">
    <vt:lpwstr>2022-05-22T12:57:24Z</vt:lpwstr>
  </property>
  <property fmtid="{D5CDD505-2E9C-101B-9397-08002B2CF9AE}" pid="4" name="MSIP_Label_defa4170-0d19-0005-0004-bc88714345d2_Method">
    <vt:lpwstr>Standard</vt:lpwstr>
  </property>
  <property fmtid="{D5CDD505-2E9C-101B-9397-08002B2CF9AE}" pid="5" name="MSIP_Label_defa4170-0d19-0005-0004-bc88714345d2_Name">
    <vt:lpwstr>defa4170-0d19-0005-0004-bc88714345d2</vt:lpwstr>
  </property>
  <property fmtid="{D5CDD505-2E9C-101B-9397-08002B2CF9AE}" pid="6" name="MSIP_Label_defa4170-0d19-0005-0004-bc88714345d2_SiteId">
    <vt:lpwstr>27a30bde-3ade-4ea7-a902-5d1e7b713eac</vt:lpwstr>
  </property>
  <property fmtid="{D5CDD505-2E9C-101B-9397-08002B2CF9AE}" pid="7" name="MSIP_Label_defa4170-0d19-0005-0004-bc88714345d2_ActionId">
    <vt:lpwstr>9caa56a9-fc59-4d62-bcdc-be8a5b8dd934</vt:lpwstr>
  </property>
  <property fmtid="{D5CDD505-2E9C-101B-9397-08002B2CF9AE}" pid="8" name="MSIP_Label_defa4170-0d19-0005-0004-bc88714345d2_ContentBits">
    <vt:lpwstr>0</vt:lpwstr>
  </property>
</Properties>
</file>